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57" r:id="rId3"/>
    <p:sldId id="258" r:id="rId4"/>
    <p:sldId id="259" r:id="rId5"/>
  </p:sldIdLst>
  <p:sldSz cx="12192000" cy="6858000"/>
  <p:notesSz cx="7102475" cy="9388475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7" d="100"/>
          <a:sy n="77" d="100"/>
        </p:scale>
        <p:origin x="54" y="2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ula Carolina Gädicke L'Huissier" userId="62a7bb30-1dfb-4667-b9df-f3a293822ddf" providerId="ADAL" clId="{206F282B-AC7A-4A24-8E05-57BE9B1FDCCC}"/>
    <pc:docChg chg="modSld">
      <pc:chgData name="Paula Carolina Gädicke L'Huissier" userId="62a7bb30-1dfb-4667-b9df-f3a293822ddf" providerId="ADAL" clId="{206F282B-AC7A-4A24-8E05-57BE9B1FDCCC}" dt="2026-01-12T19:16:52.135" v="3" actId="20577"/>
      <pc:docMkLst>
        <pc:docMk/>
      </pc:docMkLst>
      <pc:sldChg chg="modSp mod">
        <pc:chgData name="Paula Carolina Gädicke L'Huissier" userId="62a7bb30-1dfb-4667-b9df-f3a293822ddf" providerId="ADAL" clId="{206F282B-AC7A-4A24-8E05-57BE9B1FDCCC}" dt="2026-01-12T19:16:52.135" v="3" actId="20577"/>
        <pc:sldMkLst>
          <pc:docMk/>
          <pc:sldMk cId="842814834" sldId="256"/>
        </pc:sldMkLst>
        <pc:spChg chg="mod">
          <ac:chgData name="Paula Carolina Gädicke L'Huissier" userId="62a7bb30-1dfb-4667-b9df-f3a293822ddf" providerId="ADAL" clId="{206F282B-AC7A-4A24-8E05-57BE9B1FDCCC}" dt="2026-01-12T19:16:52.135" v="3" actId="20577"/>
          <ac:spMkLst>
            <pc:docMk/>
            <pc:sldMk cId="842814834" sldId="256"/>
            <ac:spMk id="8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F1846-EF48-47D6-BEBD-7A90B2337EC7}" type="datetimeFigureOut">
              <a:rPr lang="es-CL" smtClean="0"/>
              <a:t>12-01-2026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FF67B-3D72-41FD-88B0-FF2995A0A8C4}" type="slidenum">
              <a:rPr lang="es-CL" smtClean="0"/>
              <a:t>‹Nº›</a:t>
            </a:fld>
            <a:endParaRPr lang="es-CL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0944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F1846-EF48-47D6-BEBD-7A90B2337EC7}" type="datetimeFigureOut">
              <a:rPr lang="es-CL" smtClean="0"/>
              <a:t>12-01-2026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FF67B-3D72-41FD-88B0-FF2995A0A8C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877143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F1846-EF48-47D6-BEBD-7A90B2337EC7}" type="datetimeFigureOut">
              <a:rPr lang="es-CL" smtClean="0"/>
              <a:t>12-01-2026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FF67B-3D72-41FD-88B0-FF2995A0A8C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913938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F1846-EF48-47D6-BEBD-7A90B2337EC7}" type="datetimeFigureOut">
              <a:rPr lang="es-CL" smtClean="0"/>
              <a:t>12-01-2026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FF67B-3D72-41FD-88B0-FF2995A0A8C4}" type="slidenum">
              <a:rPr lang="es-CL" smtClean="0"/>
              <a:t>‹Nº›</a:t>
            </a:fld>
            <a:endParaRPr lang="es-CL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148018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F1846-EF48-47D6-BEBD-7A90B2337EC7}" type="datetimeFigureOut">
              <a:rPr lang="es-CL" smtClean="0"/>
              <a:t>12-01-2026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FF67B-3D72-41FD-88B0-FF2995A0A8C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462304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F1846-EF48-47D6-BEBD-7A90B2337EC7}" type="datetimeFigureOut">
              <a:rPr lang="es-CL" smtClean="0"/>
              <a:t>12-01-2026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FF67B-3D72-41FD-88B0-FF2995A0A8C4}" type="slidenum">
              <a:rPr lang="es-CL" smtClean="0"/>
              <a:t>‹Nº›</a:t>
            </a:fld>
            <a:endParaRPr lang="es-CL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742174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F1846-EF48-47D6-BEBD-7A90B2337EC7}" type="datetimeFigureOut">
              <a:rPr lang="es-CL" smtClean="0"/>
              <a:t>12-01-2026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FF67B-3D72-41FD-88B0-FF2995A0A8C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908858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F1846-EF48-47D6-BEBD-7A90B2337EC7}" type="datetimeFigureOut">
              <a:rPr lang="es-CL" smtClean="0"/>
              <a:t>12-01-2026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FF67B-3D72-41FD-88B0-FF2995A0A8C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675012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F1846-EF48-47D6-BEBD-7A90B2337EC7}" type="datetimeFigureOut">
              <a:rPr lang="es-CL" smtClean="0"/>
              <a:t>12-01-2026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FF67B-3D72-41FD-88B0-FF2995A0A8C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76774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F1846-EF48-47D6-BEBD-7A90B2337EC7}" type="datetimeFigureOut">
              <a:rPr lang="es-CL" smtClean="0"/>
              <a:t>12-01-2026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FF67B-3D72-41FD-88B0-FF2995A0A8C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941680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F1846-EF48-47D6-BEBD-7A90B2337EC7}" type="datetimeFigureOut">
              <a:rPr lang="es-CL" smtClean="0"/>
              <a:t>12-01-2026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FF67B-3D72-41FD-88B0-FF2995A0A8C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502407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F1846-EF48-47D6-BEBD-7A90B2337EC7}" type="datetimeFigureOut">
              <a:rPr lang="es-CL" smtClean="0"/>
              <a:t>12-01-2026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FF67B-3D72-41FD-88B0-FF2995A0A8C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00882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F1846-EF48-47D6-BEBD-7A90B2337EC7}" type="datetimeFigureOut">
              <a:rPr lang="es-CL" smtClean="0"/>
              <a:t>12-01-2026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FF67B-3D72-41FD-88B0-FF2995A0A8C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95006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F1846-EF48-47D6-BEBD-7A90B2337EC7}" type="datetimeFigureOut">
              <a:rPr lang="es-CL" smtClean="0"/>
              <a:t>12-01-2026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FF67B-3D72-41FD-88B0-FF2995A0A8C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21925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F1846-EF48-47D6-BEBD-7A90B2337EC7}" type="datetimeFigureOut">
              <a:rPr lang="es-CL" smtClean="0"/>
              <a:t>12-01-2026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FF67B-3D72-41FD-88B0-FF2995A0A8C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830268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F1846-EF48-47D6-BEBD-7A90B2337EC7}" type="datetimeFigureOut">
              <a:rPr lang="es-CL" smtClean="0"/>
              <a:t>12-01-2026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FF67B-3D72-41FD-88B0-FF2995A0A8C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15141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F1846-EF48-47D6-BEBD-7A90B2337EC7}" type="datetimeFigureOut">
              <a:rPr lang="es-CL" smtClean="0"/>
              <a:t>12-01-2026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FF67B-3D72-41FD-88B0-FF2995A0A8C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346386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87FF1846-EF48-47D6-BEBD-7A90B2337EC7}" type="datetimeFigureOut">
              <a:rPr lang="es-CL" smtClean="0"/>
              <a:t>12-01-2026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F34FF67B-3D72-41FD-88B0-FF2995A0A8C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4131389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silvpina@udec.cl" TargetMode="External"/><Relationship Id="rId2" Type="http://schemas.openxmlformats.org/officeDocument/2006/relationships/hyperlink" Target="mailto:jacevedo@udec.cl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hyperlink" Target="mailto:claudiotroncoso@udec.cl" TargetMode="External"/><Relationship Id="rId4" Type="http://schemas.openxmlformats.org/officeDocument/2006/relationships/hyperlink" Target="mailto:camiloejara@udec.cl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fcantillana@udec.cl" TargetMode="External"/><Relationship Id="rId2" Type="http://schemas.openxmlformats.org/officeDocument/2006/relationships/hyperlink" Target="mailto:felipejarias@udec.cl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.png"/><Relationship Id="rId4" Type="http://schemas.openxmlformats.org/officeDocument/2006/relationships/hyperlink" Target="mailto:crimarchant@udec.cl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jveloso@udec.cl" TargetMode="External"/><Relationship Id="rId2" Type="http://schemas.openxmlformats.org/officeDocument/2006/relationships/hyperlink" Target="mailto:edgarfigueroa@udec.cl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png"/><Relationship Id="rId5" Type="http://schemas.openxmlformats.org/officeDocument/2006/relationships/hyperlink" Target="mailto:abrahamiviveros@udec.cl" TargetMode="External"/><Relationship Id="rId4" Type="http://schemas.openxmlformats.org/officeDocument/2006/relationships/hyperlink" Target="mailto:edgarfiguerosfdez@gmail.com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pripadilla@udec.cl" TargetMode="External"/><Relationship Id="rId2" Type="http://schemas.openxmlformats.org/officeDocument/2006/relationships/hyperlink" Target="mailto:marceloortega@udec.cl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6"/>
          <p:cNvSpPr txBox="1"/>
          <p:nvPr/>
        </p:nvSpPr>
        <p:spPr>
          <a:xfrm>
            <a:off x="1179946" y="197427"/>
            <a:ext cx="10692000" cy="66171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C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CL" sz="14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algn="ctr"/>
            <a:r>
              <a:rPr lang="es-CL" sz="2000" dirty="0">
                <a:latin typeface="Aharoni" panose="02010803020104030203" pitchFamily="2" charset="-79"/>
                <a:cs typeface="Aharoni" panose="02010803020104030203" pitchFamily="2" charset="-79"/>
              </a:rPr>
              <a:t>ASIGNATURAS COMPLEMENTARIAS DEPORTIVAS 1° SEMESTRE 2026  </a:t>
            </a:r>
          </a:p>
          <a:p>
            <a:pPr algn="ctr"/>
            <a:r>
              <a:rPr lang="es-ES" sz="1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endParaRPr lang="es-CL" sz="14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r>
              <a:rPr lang="es-CL" sz="1400" b="1" dirty="0">
                <a:latin typeface="Arial" panose="020B0604020202020204" pitchFamily="34" charset="0"/>
                <a:cs typeface="Arial" panose="020B0604020202020204" pitchFamily="34" charset="0"/>
              </a:rPr>
              <a:t>101460   AEROBOX I              HORARIO A DEFINIR</a:t>
            </a:r>
          </a:p>
          <a:p>
            <a:r>
              <a:rPr lang="es-CL" sz="1400" b="1" dirty="0">
                <a:latin typeface="Arial" panose="020B0604020202020204" pitchFamily="34" charset="0"/>
                <a:cs typeface="Arial" panose="020B0604020202020204" pitchFamily="34" charset="0"/>
              </a:rPr>
              <a:t>101461   AEROBOX II             HORARIO A DEFINIR</a:t>
            </a:r>
          </a:p>
          <a:p>
            <a:endParaRPr lang="es-CL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CL" sz="1400" b="1" dirty="0">
                <a:latin typeface="Arial" panose="020B0604020202020204" pitchFamily="34" charset="0"/>
                <a:cs typeface="Arial" panose="020B0604020202020204" pitchFamily="34" charset="0"/>
              </a:rPr>
              <a:t>101464   ACONDICIONAMIENTO FISICO   I                   Martes y Jueves 19:00 horas</a:t>
            </a:r>
          </a:p>
          <a:p>
            <a:r>
              <a:rPr lang="es-CL" sz="1400" b="1" dirty="0">
                <a:latin typeface="Arial" panose="020B0604020202020204" pitchFamily="34" charset="0"/>
                <a:cs typeface="Arial" panose="020B0604020202020204" pitchFamily="34" charset="0"/>
              </a:rPr>
              <a:t>101465   ACONDICIONAMIENTO FISICO  II                   Martes y Jueves 19:00 horas     </a:t>
            </a:r>
          </a:p>
          <a:p>
            <a:r>
              <a:rPr lang="es-CL" sz="1400" b="1" dirty="0">
                <a:latin typeface="Arial" panose="020B0604020202020204" pitchFamily="34" charset="0"/>
                <a:cs typeface="Arial" panose="020B0604020202020204" pitchFamily="34" charset="0"/>
              </a:rPr>
              <a:t>101466   ACONDICIONAMIENTO FISICO  III                  Martes y Jueves 19:00 horas  </a:t>
            </a:r>
          </a:p>
          <a:p>
            <a:r>
              <a:rPr lang="es-CL" sz="1400" b="1" dirty="0">
                <a:latin typeface="Arial" panose="020B0604020202020204" pitchFamily="34" charset="0"/>
                <a:cs typeface="Arial" panose="020B0604020202020204" pitchFamily="34" charset="0"/>
              </a:rPr>
              <a:t>101467   ACONDICIONAMIENTO FISICO  IV                  Martes y Jueves 19:00 horas  </a:t>
            </a:r>
          </a:p>
          <a:p>
            <a:r>
              <a:rPr lang="es-CL" sz="1400" b="1" dirty="0">
                <a:latin typeface="Arial" panose="020B0604020202020204" pitchFamily="34" charset="0"/>
                <a:cs typeface="Arial" panose="020B0604020202020204" pitchFamily="34" charset="0"/>
              </a:rPr>
              <a:t>               PROFESOR JUAN CARLOS ACEVEDO RAMÍREZ  </a:t>
            </a:r>
            <a:r>
              <a:rPr lang="es-ES" sz="1400" b="1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jacevedo@udec.cl</a:t>
            </a:r>
            <a:r>
              <a:rPr lang="es-E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endParaRPr lang="es-E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CL" sz="1400" b="1" dirty="0">
                <a:latin typeface="Arial" panose="020B0604020202020204" pitchFamily="34" charset="0"/>
                <a:cs typeface="Arial" panose="020B0604020202020204" pitchFamily="34" charset="0"/>
              </a:rPr>
              <a:t>101645   AJEDREZ: Pensamiento lógico y reflexivo I   Lunes 16:30  horas</a:t>
            </a:r>
          </a:p>
          <a:p>
            <a:r>
              <a:rPr lang="es-CL" sz="1400" b="1" dirty="0">
                <a:latin typeface="Arial" panose="020B0604020202020204" pitchFamily="34" charset="0"/>
                <a:cs typeface="Arial" panose="020B0604020202020204" pitchFamily="34" charset="0"/>
              </a:rPr>
              <a:t>101646   AJEDREZ: Pensamiento lógico y reflexivo II  Lunes 16:30  horas        </a:t>
            </a:r>
          </a:p>
          <a:p>
            <a:r>
              <a:rPr lang="es-CL" sz="1400" b="1" dirty="0">
                <a:latin typeface="Arial" panose="020B0604020202020204" pitchFamily="34" charset="0"/>
                <a:cs typeface="Arial" panose="020B0604020202020204" pitchFamily="34" charset="0"/>
              </a:rPr>
              <a:t>               PROFESOR SILVESTRE PIÑA RUBIO  </a:t>
            </a:r>
            <a:r>
              <a:rPr lang="es-CL" sz="1400" b="1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silvpina@udec.cl</a:t>
            </a:r>
            <a:endParaRPr lang="es-CL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CL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CL" sz="1400" b="1" dirty="0">
                <a:latin typeface="Arial" panose="020B0604020202020204" pitchFamily="34" charset="0"/>
                <a:cs typeface="Arial" panose="020B0604020202020204" pitchFamily="34" charset="0"/>
              </a:rPr>
              <a:t>101512   INTRODUCCIÓN AL ANDINISMO            Lunes 19:30 horas</a:t>
            </a:r>
          </a:p>
          <a:p>
            <a:r>
              <a:rPr lang="es-CL" sz="1400" b="1" dirty="0">
                <a:latin typeface="Arial" panose="020B0604020202020204" pitchFamily="34" charset="0"/>
                <a:cs typeface="Arial" panose="020B0604020202020204" pitchFamily="34" charset="0"/>
              </a:rPr>
              <a:t>101468   ANDINISMO I                                             Miércoles 19:30 horas </a:t>
            </a:r>
          </a:p>
          <a:p>
            <a:r>
              <a:rPr lang="es-CL" sz="1400" b="1" dirty="0">
                <a:latin typeface="Arial" panose="020B0604020202020204" pitchFamily="34" charset="0"/>
                <a:cs typeface="Arial" panose="020B0604020202020204" pitchFamily="34" charset="0"/>
              </a:rPr>
              <a:t>101469   ANDINISMO  II                                           Miércoles 19:30 horas </a:t>
            </a:r>
          </a:p>
          <a:p>
            <a:r>
              <a:rPr lang="es-ES" sz="1400" b="1" dirty="0">
                <a:latin typeface="Arial" panose="020B0604020202020204" pitchFamily="34" charset="0"/>
                <a:cs typeface="Arial" panose="020B0604020202020204" pitchFamily="34" charset="0"/>
              </a:rPr>
              <a:t>101470   ANDINISMO III                                           </a:t>
            </a:r>
            <a:r>
              <a:rPr lang="es-CL" sz="1400" b="1" dirty="0">
                <a:latin typeface="Arial" panose="020B0604020202020204" pitchFamily="34" charset="0"/>
                <a:cs typeface="Arial" panose="020B0604020202020204" pitchFamily="34" charset="0"/>
              </a:rPr>
              <a:t>Miércoles 19:30 horas </a:t>
            </a:r>
          </a:p>
          <a:p>
            <a:r>
              <a:rPr lang="es-ES" sz="1400" b="1" dirty="0">
                <a:latin typeface="Arial" panose="020B0604020202020204" pitchFamily="34" charset="0"/>
                <a:cs typeface="Arial" panose="020B0604020202020204" pitchFamily="34" charset="0"/>
              </a:rPr>
              <a:t>101771</a:t>
            </a:r>
            <a:r>
              <a:rPr lang="es-CL" sz="1400" b="1" dirty="0">
                <a:latin typeface="Arial" panose="020B0604020202020204" pitchFamily="34" charset="0"/>
                <a:cs typeface="Arial" panose="020B0604020202020204" pitchFamily="34" charset="0"/>
              </a:rPr>
              <a:t>   ANDINISMO IV                                           Miércoles 19:30 horas </a:t>
            </a:r>
            <a:r>
              <a:rPr lang="es-ES" sz="1400" b="1" dirty="0">
                <a:latin typeface="Arial" panose="020B0604020202020204" pitchFamily="34" charset="0"/>
                <a:cs typeface="Arial" panose="020B0604020202020204" pitchFamily="34" charset="0"/>
              </a:rPr>
              <a:t>                </a:t>
            </a:r>
            <a:endParaRPr lang="es-CL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CL" sz="1400" b="1" dirty="0">
                <a:latin typeface="Arial" panose="020B0604020202020204" pitchFamily="34" charset="0"/>
                <a:cs typeface="Arial" panose="020B0604020202020204" pitchFamily="34" charset="0"/>
              </a:rPr>
              <a:t>               PROFESOR CAMILO JARA GAILLARD  </a:t>
            </a:r>
            <a:r>
              <a:rPr lang="es-CL" sz="1400" b="1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camiloejara@udec.cl</a:t>
            </a:r>
            <a:r>
              <a:rPr lang="es-CL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endParaRPr lang="es-E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CL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CL" sz="1400" b="1" dirty="0">
                <a:latin typeface="Arial" panose="020B0604020202020204" pitchFamily="34" charset="0"/>
                <a:cs typeface="Arial" panose="020B0604020202020204" pitchFamily="34" charset="0"/>
              </a:rPr>
              <a:t>101472    ARTES MARCIALES    I                             Lunes y Viernes 12:30 horas</a:t>
            </a:r>
          </a:p>
          <a:p>
            <a:r>
              <a:rPr lang="es-CL" sz="1400" b="1" dirty="0">
                <a:latin typeface="Arial" panose="020B0604020202020204" pitchFamily="34" charset="0"/>
                <a:cs typeface="Arial" panose="020B0604020202020204" pitchFamily="34" charset="0"/>
              </a:rPr>
              <a:t>101473    ARTES MARCIALES II                               Lunes y Viernes 12:30 horas   </a:t>
            </a:r>
          </a:p>
          <a:p>
            <a:r>
              <a:rPr lang="es-ES" sz="1400" b="1" dirty="0">
                <a:latin typeface="Arial" panose="020B0604020202020204" pitchFamily="34" charset="0"/>
                <a:cs typeface="Arial" panose="020B0604020202020204" pitchFamily="34" charset="0"/>
              </a:rPr>
              <a:t>                PROFESOR CLAUDIO TRONCOSO SOZA  </a:t>
            </a:r>
            <a:r>
              <a:rPr lang="es-ES" sz="1400" b="1" dirty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claudiotroncoso@udec.cl</a:t>
            </a:r>
            <a:endParaRPr lang="es-E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CL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31" name="Picture 7" descr="marcaderecha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146" y="197427"/>
            <a:ext cx="1496290" cy="5937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428148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1167246" y="791193"/>
            <a:ext cx="12302129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400" b="1" dirty="0">
                <a:latin typeface="Arial" panose="020B0604020202020204" pitchFamily="34" charset="0"/>
                <a:cs typeface="Arial" panose="020B0604020202020204" pitchFamily="34" charset="0"/>
              </a:rPr>
              <a:t>101484    BÁSQUETBOL I                                       Viernes 13:00 horas </a:t>
            </a:r>
          </a:p>
          <a:p>
            <a:r>
              <a:rPr lang="es-ES" sz="1400" b="1" dirty="0">
                <a:latin typeface="Arial" panose="020B0604020202020204" pitchFamily="34" charset="0"/>
                <a:cs typeface="Arial" panose="020B0604020202020204" pitchFamily="34" charset="0"/>
              </a:rPr>
              <a:t>101485    BÁSQUETBOL II                                      Viernes 13:00 horas </a:t>
            </a:r>
          </a:p>
          <a:p>
            <a:r>
              <a:rPr lang="es-ES" sz="1400" b="1" dirty="0">
                <a:latin typeface="Arial" panose="020B0604020202020204" pitchFamily="34" charset="0"/>
                <a:cs typeface="Arial" panose="020B0604020202020204" pitchFamily="34" charset="0"/>
              </a:rPr>
              <a:t>101486    BÁSQUETBOL III                                     Viernes 13:00 horas </a:t>
            </a:r>
          </a:p>
          <a:p>
            <a:r>
              <a:rPr lang="es-ES" sz="1400" b="1" dirty="0">
                <a:latin typeface="Arial" panose="020B0604020202020204" pitchFamily="34" charset="0"/>
                <a:cs typeface="Arial" panose="020B0604020202020204" pitchFamily="34" charset="0"/>
              </a:rPr>
              <a:t>101487    BÁSQUETBOL IV                                     Viernes 13:00 horas </a:t>
            </a:r>
          </a:p>
          <a:p>
            <a:r>
              <a:rPr lang="es-ES" sz="1400" b="1" dirty="0">
                <a:latin typeface="Arial" panose="020B0604020202020204" pitchFamily="34" charset="0"/>
                <a:cs typeface="Arial" panose="020B0604020202020204" pitchFamily="34" charset="0"/>
              </a:rPr>
              <a:t>101488    BÁSQUETBOL DAMAS   I                       Viernes 13:00 horas </a:t>
            </a:r>
          </a:p>
          <a:p>
            <a:r>
              <a:rPr lang="es-ES" sz="1400" b="1" dirty="0">
                <a:latin typeface="Arial" panose="020B0604020202020204" pitchFamily="34" charset="0"/>
                <a:cs typeface="Arial" panose="020B0604020202020204" pitchFamily="34" charset="0"/>
              </a:rPr>
              <a:t>101489    BÁSQUETBOL  DAMAS  II                      Viernes 13:00 horas </a:t>
            </a:r>
          </a:p>
          <a:p>
            <a:r>
              <a:rPr lang="es-ES" sz="1400" b="1" dirty="0">
                <a:latin typeface="Arial" panose="020B0604020202020204" pitchFamily="34" charset="0"/>
                <a:cs typeface="Arial" panose="020B0604020202020204" pitchFamily="34" charset="0"/>
              </a:rPr>
              <a:t>101490    BÁSQUETBOL  DAMAS  III                     Viernes 13:00 horas </a:t>
            </a:r>
          </a:p>
          <a:p>
            <a:r>
              <a:rPr lang="es-ES" sz="1400" b="1" dirty="0">
                <a:latin typeface="Arial" panose="020B0604020202020204" pitchFamily="34" charset="0"/>
                <a:cs typeface="Arial" panose="020B0604020202020204" pitchFamily="34" charset="0"/>
              </a:rPr>
              <a:t>101491    BÁSQUETBOL   DAMAS IV                     Viernes 13:00 horas </a:t>
            </a:r>
          </a:p>
          <a:p>
            <a:r>
              <a:rPr lang="es-ES" sz="1400" b="1" dirty="0">
                <a:latin typeface="Arial" panose="020B0604020202020204" pitchFamily="34" charset="0"/>
                <a:cs typeface="Arial" panose="020B0604020202020204" pitchFamily="34" charset="0"/>
              </a:rPr>
              <a:t>                  PROFESOR FELIPE ARIAS RODRÍGUEZ    </a:t>
            </a:r>
            <a:r>
              <a:rPr lang="es-ES" sz="1400" b="1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felipejarias@udec.cl</a:t>
            </a:r>
            <a:endParaRPr lang="es-E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1400" b="1" dirty="0">
                <a:latin typeface="Arial" panose="020B0604020202020204" pitchFamily="34" charset="0"/>
                <a:cs typeface="Arial" panose="020B0604020202020204" pitchFamily="34" charset="0"/>
              </a:rPr>
              <a:t>101492    FÚTBOL I                                                 Lunes 15:30 horas</a:t>
            </a:r>
          </a:p>
          <a:p>
            <a:r>
              <a:rPr lang="es-ES" sz="1400" b="1" dirty="0">
                <a:latin typeface="Arial" panose="020B0604020202020204" pitchFamily="34" charset="0"/>
                <a:cs typeface="Arial" panose="020B0604020202020204" pitchFamily="34" charset="0"/>
              </a:rPr>
              <a:t>101493    FÚTBOL II                                                Lunes 15:30 horas</a:t>
            </a:r>
          </a:p>
          <a:p>
            <a:r>
              <a:rPr lang="es-ES" sz="1400" b="1" dirty="0">
                <a:latin typeface="Arial" panose="020B0604020202020204" pitchFamily="34" charset="0"/>
                <a:cs typeface="Arial" panose="020B0604020202020204" pitchFamily="34" charset="0"/>
              </a:rPr>
              <a:t>101494    FÚTBOL III                                               Lunes 15:30 horas </a:t>
            </a:r>
          </a:p>
          <a:p>
            <a:r>
              <a:rPr lang="es-ES" sz="1400" b="1" dirty="0">
                <a:latin typeface="Arial" panose="020B0604020202020204" pitchFamily="34" charset="0"/>
                <a:cs typeface="Arial" panose="020B0604020202020204" pitchFamily="34" charset="0"/>
              </a:rPr>
              <a:t>101495    FÚTBOL IV                                               Lunes 15:30 horas</a:t>
            </a:r>
          </a:p>
          <a:p>
            <a:r>
              <a:rPr lang="es-ES" sz="1400" b="1" dirty="0">
                <a:latin typeface="Arial" panose="020B0604020202020204" pitchFamily="34" charset="0"/>
                <a:cs typeface="Arial" panose="020B0604020202020204" pitchFamily="34" charset="0"/>
              </a:rPr>
              <a:t>101496    FÚTBOL DAMAS I                                   Lunes 14:00 horas</a:t>
            </a:r>
          </a:p>
          <a:p>
            <a:r>
              <a:rPr lang="es-ES" sz="1400" b="1" dirty="0">
                <a:latin typeface="Arial" panose="020B0604020202020204" pitchFamily="34" charset="0"/>
                <a:cs typeface="Arial" panose="020B0604020202020204" pitchFamily="34" charset="0"/>
              </a:rPr>
              <a:t>101498    FÚTBOL DAMAS III                                 Lunes 14:00 horas</a:t>
            </a:r>
          </a:p>
          <a:p>
            <a:r>
              <a:rPr lang="es-ES" sz="1400" b="1" dirty="0">
                <a:latin typeface="Arial" panose="020B0604020202020204" pitchFamily="34" charset="0"/>
                <a:cs typeface="Arial" panose="020B0604020202020204" pitchFamily="34" charset="0"/>
              </a:rPr>
              <a:t>101499    FÚTBOL DAMAS IV                                 Lunes 14:00 horas</a:t>
            </a:r>
          </a:p>
          <a:p>
            <a:r>
              <a:rPr lang="es-ES" sz="1400" b="1" dirty="0">
                <a:latin typeface="Arial" panose="020B0604020202020204" pitchFamily="34" charset="0"/>
                <a:cs typeface="Arial" panose="020B0604020202020204" pitchFamily="34" charset="0"/>
              </a:rPr>
              <a:t>                  PROFESOR  FRANCISCO CANTILLANA CEBALLOS      </a:t>
            </a:r>
            <a:r>
              <a:rPr lang="es-ES" sz="1400" b="1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fcantillana@udec.cl</a:t>
            </a:r>
            <a:r>
              <a:rPr lang="es-E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endParaRPr lang="es-E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1400" b="1" dirty="0">
                <a:latin typeface="Arial" panose="020B0604020202020204" pitchFamily="34" charset="0"/>
                <a:cs typeface="Arial" panose="020B0604020202020204" pitchFamily="34" charset="0"/>
              </a:rPr>
              <a:t>101504    HANDBALL I                                          Lunes y Miércoles 18:00 horas</a:t>
            </a:r>
          </a:p>
          <a:p>
            <a:r>
              <a:rPr lang="es-ES" sz="1400" b="1" dirty="0">
                <a:latin typeface="Arial" panose="020B0604020202020204" pitchFamily="34" charset="0"/>
                <a:cs typeface="Arial" panose="020B0604020202020204" pitchFamily="34" charset="0"/>
              </a:rPr>
              <a:t>101505    HANDBALL II                                         Lunes y Miércoles 18:00 horas</a:t>
            </a:r>
          </a:p>
          <a:p>
            <a:r>
              <a:rPr lang="es-ES" sz="1400" b="1" dirty="0">
                <a:latin typeface="Arial" panose="020B0604020202020204" pitchFamily="34" charset="0"/>
                <a:cs typeface="Arial" panose="020B0604020202020204" pitchFamily="34" charset="0"/>
              </a:rPr>
              <a:t>101506    HANDBALL III                                        Lunes y Miércoles 18:00 horas</a:t>
            </a:r>
          </a:p>
          <a:p>
            <a:r>
              <a:rPr lang="es-ES" sz="1400" b="1" dirty="0">
                <a:latin typeface="Arial" panose="020B0604020202020204" pitchFamily="34" charset="0"/>
                <a:cs typeface="Arial" panose="020B0604020202020204" pitchFamily="34" charset="0"/>
              </a:rPr>
              <a:t>101507    HANDBALL IV                                        Lunes y Miércoles 18:00 horas</a:t>
            </a:r>
          </a:p>
          <a:p>
            <a:r>
              <a:rPr lang="es-ES" sz="1400" b="1" dirty="0">
                <a:latin typeface="Arial" panose="020B0604020202020204" pitchFamily="34" charset="0"/>
                <a:cs typeface="Arial" panose="020B0604020202020204" pitchFamily="34" charset="0"/>
              </a:rPr>
              <a:t>                  PROFESOR  CRISTIAN MARCHANT AMÉSTICA     </a:t>
            </a:r>
            <a:r>
              <a:rPr lang="es-ES" sz="1400" b="1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crimarchant@udec.cl</a:t>
            </a:r>
            <a:r>
              <a:rPr lang="es-E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s-CL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7" descr="marcaderecha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146" y="197427"/>
            <a:ext cx="1496290" cy="5937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40288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319646" y="837389"/>
            <a:ext cx="12330546" cy="59708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sz="1400" b="1" dirty="0">
                <a:latin typeface="Arial" panose="020B0604020202020204" pitchFamily="34" charset="0"/>
                <a:cs typeface="Arial" panose="020B0604020202020204" pitchFamily="34" charset="0"/>
              </a:rPr>
              <a:t>101513   MUSCULACION DEPORTIVA I                 </a:t>
            </a:r>
          </a:p>
          <a:p>
            <a:r>
              <a:rPr lang="es-CL" sz="1400" b="1" dirty="0">
                <a:latin typeface="Arial" panose="020B0604020202020204" pitchFamily="34" charset="0"/>
                <a:cs typeface="Arial" panose="020B0604020202020204" pitchFamily="34" charset="0"/>
              </a:rPr>
              <a:t>101514   MUSCULACION DEPORTIVA II</a:t>
            </a:r>
          </a:p>
          <a:p>
            <a:r>
              <a:rPr lang="es-CL" sz="1400" b="1" dirty="0">
                <a:latin typeface="Arial" panose="020B0604020202020204" pitchFamily="34" charset="0"/>
                <a:cs typeface="Arial" panose="020B0604020202020204" pitchFamily="34" charset="0"/>
              </a:rPr>
              <a:t>101515   MUSCULACION DEPORTIVA III            </a:t>
            </a:r>
          </a:p>
          <a:p>
            <a:r>
              <a:rPr lang="es-CL" sz="1400" b="1" dirty="0">
                <a:latin typeface="Arial" panose="020B0604020202020204" pitchFamily="34" charset="0"/>
                <a:cs typeface="Arial" panose="020B0604020202020204" pitchFamily="34" charset="0"/>
              </a:rPr>
              <a:t>101516   MUSCULACION DEPORTIVA IV </a:t>
            </a:r>
          </a:p>
          <a:p>
            <a:r>
              <a:rPr lang="es-CL" sz="1400" b="1" dirty="0">
                <a:latin typeface="Arial" panose="020B0604020202020204" pitchFamily="34" charset="0"/>
                <a:cs typeface="Arial" panose="020B0604020202020204" pitchFamily="34" charset="0"/>
              </a:rPr>
              <a:t>                   PROFESOR EDGAR FIGUEROA FERNANDEZ         </a:t>
            </a:r>
            <a:r>
              <a:rPr lang="es-CL" sz="1400" b="1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edgarfigueroa@udec.cl</a:t>
            </a:r>
            <a:r>
              <a:rPr lang="es-CL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s-CL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s-CL" sz="1400" b="1" dirty="0">
                <a:latin typeface="Arial" panose="020B0604020202020204" pitchFamily="34" charset="0"/>
                <a:cs typeface="Arial" panose="020B0604020202020204" pitchFamily="34" charset="0"/>
              </a:rPr>
              <a:t>                   </a:t>
            </a:r>
          </a:p>
          <a:p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101517    NATACION  I                                Lunes y Miércoles 19:00 horas                 </a:t>
            </a:r>
          </a:p>
          <a:p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101518    NATACION  II                               Lunes y Miércoles 19:00 horas </a:t>
            </a:r>
          </a:p>
          <a:p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101519    NATACION  III                              Lunes y Miércoles 19:00 horas </a:t>
            </a:r>
          </a:p>
          <a:p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101520    NATACION  IV                              Lunes y Miércoles 19:00 horas </a:t>
            </a:r>
          </a:p>
          <a:p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                  PROFESOR   JUAN VELOSO </a:t>
            </a:r>
            <a:r>
              <a:rPr lang="pt-BR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VELOSO</a:t>
            </a:r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jveloso@udec.cl</a:t>
            </a:r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endParaRPr lang="pt-BR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101525     RUGBY I                                      Martes y/o Jueves 19:00 horas. </a:t>
            </a:r>
          </a:p>
          <a:p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101526     RUGBY II                                     Martes y/o Jueves 19:00 horas. </a:t>
            </a:r>
          </a:p>
          <a:p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101527     RUGBY III                                    Martes y/o Jueves 19:00 horas. </a:t>
            </a:r>
          </a:p>
          <a:p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101528     RUGBY IV                                   Martes y/o Jueves 19:00 horas. </a:t>
            </a:r>
          </a:p>
          <a:p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                   </a:t>
            </a:r>
            <a:r>
              <a:rPr lang="es-CL" sz="1400" b="1" dirty="0">
                <a:latin typeface="Arial" panose="020B0604020202020204" pitchFamily="34" charset="0"/>
                <a:cs typeface="Arial" panose="020B0604020202020204" pitchFamily="34" charset="0"/>
              </a:rPr>
              <a:t>PROFESOR EDGAR FIGUEROA FERNANDEZ    </a:t>
            </a:r>
            <a:r>
              <a:rPr lang="es-CL" sz="1400" b="1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edgarfigueroa@udec.cl </a:t>
            </a:r>
            <a:r>
              <a:rPr lang="es-CL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endParaRPr lang="pt-BR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s-CL" sz="1400" b="1" dirty="0">
                <a:latin typeface="Arial" panose="020B0604020202020204" pitchFamily="34" charset="0"/>
                <a:cs typeface="Arial" panose="020B0604020202020204" pitchFamily="34" charset="0"/>
              </a:rPr>
              <a:t>101548   TAEKWONDO I                             Miércoles  12:00 horas</a:t>
            </a:r>
          </a:p>
          <a:p>
            <a:pPr lvl="0"/>
            <a:r>
              <a:rPr lang="es-CL" sz="1400" b="1" dirty="0">
                <a:latin typeface="Arial" panose="020B0604020202020204" pitchFamily="34" charset="0"/>
                <a:cs typeface="Arial" panose="020B0604020202020204" pitchFamily="34" charset="0"/>
              </a:rPr>
              <a:t>101549   TAEKWONDO II                            Miércoles 12:00 horas</a:t>
            </a:r>
          </a:p>
          <a:p>
            <a:r>
              <a:rPr lang="es-CL" sz="1400" b="1" dirty="0">
                <a:latin typeface="Arial" panose="020B0604020202020204" pitchFamily="34" charset="0"/>
                <a:cs typeface="Arial" panose="020B0604020202020204" pitchFamily="34" charset="0"/>
              </a:rPr>
              <a:t>101593   TAEKWONDO III                           Miércoles 12:00 horas</a:t>
            </a:r>
          </a:p>
          <a:p>
            <a:r>
              <a:rPr lang="es-CL" sz="1400" b="1" dirty="0">
                <a:latin typeface="Arial" panose="020B0604020202020204" pitchFamily="34" charset="0"/>
                <a:cs typeface="Arial" panose="020B0604020202020204" pitchFamily="34" charset="0"/>
              </a:rPr>
              <a:t>101594   TAEKWONDO IV                           Miércoles  12:00 horas</a:t>
            </a:r>
          </a:p>
          <a:p>
            <a:r>
              <a:rPr lang="es-ES" sz="1400" b="1" dirty="0">
                <a:latin typeface="Arial" panose="020B0604020202020204" pitchFamily="34" charset="0"/>
                <a:cs typeface="Arial" panose="020B0604020202020204" pitchFamily="34" charset="0"/>
              </a:rPr>
              <a:t>                PROFESOR    ABRAHAM VIVEROS SEPULVEDA    </a:t>
            </a:r>
            <a:r>
              <a:rPr lang="es-ES" sz="1400" b="1" dirty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abrahamiviveros@udec.cl</a:t>
            </a:r>
            <a:r>
              <a:rPr lang="es-E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s-CL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CL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</p:txBody>
      </p:sp>
      <p:pic>
        <p:nvPicPr>
          <p:cNvPr id="3" name="Picture 7" descr="marcaderecha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146" y="197427"/>
            <a:ext cx="1496290" cy="5937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uadroTexto 5"/>
          <p:cNvSpPr txBox="1"/>
          <p:nvPr/>
        </p:nvSpPr>
        <p:spPr>
          <a:xfrm>
            <a:off x="5045312" y="837389"/>
            <a:ext cx="585924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b="1" dirty="0">
                <a:latin typeface="Arial" panose="020B0604020202020204" pitchFamily="34" charset="0"/>
                <a:cs typeface="Arial" panose="020B0604020202020204" pitchFamily="34" charset="0"/>
              </a:rPr>
              <a:t>Martes         17:00 a 18:00 horas y  de 18:00  a 19:00 horas</a:t>
            </a:r>
          </a:p>
          <a:p>
            <a:r>
              <a:rPr lang="es-ES" sz="1400" b="1" dirty="0">
                <a:latin typeface="Arial" panose="020B0604020202020204" pitchFamily="34" charset="0"/>
                <a:cs typeface="Arial" panose="020B0604020202020204" pitchFamily="34" charset="0"/>
              </a:rPr>
              <a:t>Miércoles    11:00 a 12:00   y de 12:00  a 13:00 horas </a:t>
            </a:r>
          </a:p>
          <a:p>
            <a:r>
              <a:rPr lang="es-ES" sz="1400" b="1" dirty="0">
                <a:latin typeface="Arial" panose="020B0604020202020204" pitchFamily="34" charset="0"/>
                <a:cs typeface="Arial" panose="020B0604020202020204" pitchFamily="34" charset="0"/>
              </a:rPr>
              <a:t>Jueves        17:00 a 18:00 horas y de 18:00 a 19:00 horas.</a:t>
            </a:r>
          </a:p>
        </p:txBody>
      </p:sp>
    </p:spTree>
    <p:extLst>
      <p:ext uri="{BB962C8B-B14F-4D97-AF65-F5344CB8AC3E}">
        <p14:creationId xmlns:p14="http://schemas.microsoft.com/office/powerpoint/2010/main" val="30773501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641445" y="695659"/>
            <a:ext cx="10661555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101531     TENIS DE MESA I                                    </a:t>
            </a:r>
            <a:r>
              <a:rPr lang="pt-BR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Lunes</a:t>
            </a:r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 y </a:t>
            </a:r>
            <a:r>
              <a:rPr lang="pt-BR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Miércoles</a:t>
            </a:r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 18:00 horas</a:t>
            </a:r>
          </a:p>
          <a:p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101532     TENIS DE MESA II                                   </a:t>
            </a:r>
            <a:r>
              <a:rPr lang="pt-BR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Lunes</a:t>
            </a:r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 y </a:t>
            </a:r>
            <a:r>
              <a:rPr lang="pt-BR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Miércoles</a:t>
            </a:r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 18:00 horas</a:t>
            </a:r>
          </a:p>
          <a:p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101533     TENIS DE MESA III                                  </a:t>
            </a:r>
            <a:r>
              <a:rPr lang="pt-BR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Lunes</a:t>
            </a:r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 y </a:t>
            </a:r>
            <a:r>
              <a:rPr lang="pt-BR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Miércoles</a:t>
            </a:r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 18:00 horas</a:t>
            </a:r>
          </a:p>
          <a:p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101534     TENIS DE MESA IV                                  Lunes y Miércoles 18:00 horas</a:t>
            </a:r>
          </a:p>
          <a:p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                   PROFESOR  MARCELO ORTEGA PALMA   </a:t>
            </a:r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marceloortega@udec.cl</a:t>
            </a:r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endParaRPr lang="pt-BR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s-CL" sz="1400" b="1" dirty="0">
                <a:latin typeface="Arial" panose="020B0604020202020204" pitchFamily="34" charset="0"/>
                <a:cs typeface="Arial" panose="020B0604020202020204" pitchFamily="34" charset="0"/>
              </a:rPr>
              <a:t>101535   VÓLEIBOL I                                                HORARIO A DEFINIR</a:t>
            </a:r>
          </a:p>
          <a:p>
            <a:r>
              <a:rPr lang="es-CL" sz="1400" b="1" dirty="0">
                <a:latin typeface="Arial" panose="020B0604020202020204" pitchFamily="34" charset="0"/>
                <a:cs typeface="Arial" panose="020B0604020202020204" pitchFamily="34" charset="0"/>
              </a:rPr>
              <a:t>101536   VOLEIBOL II                                               HORARIO A DEFINIR</a:t>
            </a:r>
          </a:p>
          <a:p>
            <a:r>
              <a:rPr lang="es-CL" sz="1400" b="1" dirty="0">
                <a:latin typeface="Arial" panose="020B0604020202020204" pitchFamily="34" charset="0"/>
                <a:cs typeface="Arial" panose="020B0604020202020204" pitchFamily="34" charset="0"/>
              </a:rPr>
              <a:t>101537   VOLEIBOL III                                              HORARIO A DEFINIR</a:t>
            </a:r>
            <a:endParaRPr lang="es-E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s-CL" sz="1400" b="1" dirty="0">
                <a:latin typeface="Arial" panose="020B0604020202020204" pitchFamily="34" charset="0"/>
                <a:cs typeface="Arial" panose="020B0604020202020204" pitchFamily="34" charset="0"/>
              </a:rPr>
              <a:t>101538   VÓLEIBOL IV                                              HORARIO A DEFINIR                            </a:t>
            </a:r>
          </a:p>
          <a:p>
            <a:pPr lvl="0"/>
            <a:r>
              <a:rPr lang="es-CL" sz="1400" b="1" dirty="0">
                <a:latin typeface="Arial" panose="020B0604020202020204" pitchFamily="34" charset="0"/>
                <a:cs typeface="Arial" panose="020B0604020202020204" pitchFamily="34" charset="0"/>
              </a:rPr>
              <a:t>101539   VÓLEIBOL  DAMAS I                                 HORARIO A DEFINIR</a:t>
            </a:r>
          </a:p>
          <a:p>
            <a:pPr lvl="0"/>
            <a:r>
              <a:rPr lang="es-CL" sz="1400" b="1" dirty="0">
                <a:latin typeface="Arial" panose="020B0604020202020204" pitchFamily="34" charset="0"/>
                <a:cs typeface="Arial" panose="020B0604020202020204" pitchFamily="34" charset="0"/>
              </a:rPr>
              <a:t>101540   VÓLEIBOL  DAMAS II                                HORARIO A DEFINIR</a:t>
            </a:r>
          </a:p>
          <a:p>
            <a:pPr lvl="0"/>
            <a:r>
              <a:rPr lang="es-CL" sz="1400" b="1" dirty="0">
                <a:latin typeface="Arial" panose="020B0604020202020204" pitchFamily="34" charset="0"/>
                <a:cs typeface="Arial" panose="020B0604020202020204" pitchFamily="34" charset="0"/>
              </a:rPr>
              <a:t>101541   VÓLEIBOL  DAMAS III                               HORARIO A DEFINIR</a:t>
            </a:r>
          </a:p>
          <a:p>
            <a:pPr lvl="0"/>
            <a:r>
              <a:rPr lang="es-CL" sz="1400" b="1" dirty="0">
                <a:latin typeface="Arial" panose="020B0604020202020204" pitchFamily="34" charset="0"/>
                <a:cs typeface="Arial" panose="020B0604020202020204" pitchFamily="34" charset="0"/>
              </a:rPr>
              <a:t>101542   VÓLEIBOL  DAMAS IV                               HORARIO A DEFINIR</a:t>
            </a:r>
          </a:p>
          <a:p>
            <a:pPr lvl="0"/>
            <a:r>
              <a:rPr lang="es-CL" sz="1400" b="1" dirty="0">
                <a:latin typeface="Arial" panose="020B0604020202020204" pitchFamily="34" charset="0"/>
                <a:cs typeface="Arial" panose="020B0604020202020204" pitchFamily="34" charset="0"/>
              </a:rPr>
              <a:t>                  PROFESOR</a:t>
            </a:r>
          </a:p>
          <a:p>
            <a:pPr lvl="0"/>
            <a:endParaRPr lang="es-ES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es-ES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es-CL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s-CL" sz="1400" b="1" dirty="0">
                <a:latin typeface="Arial" panose="020B0604020202020204" pitchFamily="34" charset="0"/>
                <a:cs typeface="Arial" panose="020B0604020202020204" pitchFamily="34" charset="0"/>
              </a:rPr>
              <a:t>101543    YOGA I                                                      Lunes y </a:t>
            </a:r>
            <a:r>
              <a:rPr lang="es-ES" sz="1400" b="1" dirty="0">
                <a:latin typeface="Arial" panose="020B0604020202020204" pitchFamily="34" charset="0"/>
                <a:cs typeface="Arial" panose="020B0604020202020204" pitchFamily="34" charset="0"/>
              </a:rPr>
              <a:t>miércoles 16:30 horas</a:t>
            </a:r>
          </a:p>
          <a:p>
            <a:r>
              <a:rPr lang="es-ES" sz="1400" b="1" dirty="0">
                <a:latin typeface="Arial" panose="020B0604020202020204" pitchFamily="34" charset="0"/>
                <a:cs typeface="Arial" panose="020B0604020202020204" pitchFamily="34" charset="0"/>
              </a:rPr>
              <a:t>101545    YOGA III                                                    Lunes y miércoles 16:30 horas</a:t>
            </a:r>
          </a:p>
          <a:p>
            <a:r>
              <a:rPr lang="es-ES" sz="1400" b="1" dirty="0">
                <a:latin typeface="Arial" panose="020B0604020202020204" pitchFamily="34" charset="0"/>
                <a:cs typeface="Arial" panose="020B0604020202020204" pitchFamily="34" charset="0"/>
              </a:rPr>
              <a:t>101546    YOGA IV                                                    Lunes y miércoles 16:30 horas</a:t>
            </a:r>
          </a:p>
          <a:p>
            <a:r>
              <a:rPr lang="es-CL" sz="1400" b="1" dirty="0">
                <a:latin typeface="Arial" panose="020B0604020202020204" pitchFamily="34" charset="0"/>
                <a:cs typeface="Arial" panose="020B0604020202020204" pitchFamily="34" charset="0"/>
              </a:rPr>
              <a:t>                PROFESORA PRISCILA PADILLA CARTES    </a:t>
            </a:r>
            <a:r>
              <a:rPr lang="es-CL" sz="1400" b="1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pripadilla@udec.cl</a:t>
            </a:r>
            <a:r>
              <a:rPr lang="es-CL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lvl="0"/>
            <a:endParaRPr lang="es-CL" sz="1400" dirty="0">
              <a:solidFill>
                <a:prstClr val="black"/>
              </a:solidFill>
            </a:endParaRPr>
          </a:p>
          <a:p>
            <a:pPr lvl="0"/>
            <a:endParaRPr lang="es-ES" sz="1400" dirty="0">
              <a:solidFill>
                <a:prstClr val="black"/>
              </a:solidFill>
            </a:endParaRPr>
          </a:p>
          <a:p>
            <a:pPr lvl="0"/>
            <a:endParaRPr lang="es-ES" sz="1400" dirty="0">
              <a:solidFill>
                <a:prstClr val="black"/>
              </a:solidFill>
            </a:endParaRPr>
          </a:p>
          <a:p>
            <a:pPr lvl="0"/>
            <a:endParaRPr lang="es-ES" sz="1400" dirty="0">
              <a:solidFill>
                <a:prstClr val="black"/>
              </a:solidFill>
            </a:endParaRPr>
          </a:p>
          <a:p>
            <a:pPr lvl="0"/>
            <a:endParaRPr lang="es-ES" sz="1400" dirty="0">
              <a:solidFill>
                <a:prstClr val="black"/>
              </a:solidFill>
            </a:endParaRPr>
          </a:p>
          <a:p>
            <a:pPr lvl="0"/>
            <a:endParaRPr lang="es-CL" sz="1400" dirty="0">
              <a:solidFill>
                <a:prstClr val="black"/>
              </a:solidFill>
            </a:endParaRPr>
          </a:p>
        </p:txBody>
      </p:sp>
      <p:pic>
        <p:nvPicPr>
          <p:cNvPr id="3" name="Picture 7" descr="marcaderecha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445" y="101893"/>
            <a:ext cx="1496290" cy="5937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11909414"/>
      </p:ext>
    </p:extLst>
  </p:cSld>
  <p:clrMapOvr>
    <a:masterClrMapping/>
  </p:clrMapOvr>
</p:sld>
</file>

<file path=ppt/theme/theme1.xml><?xml version="1.0" encoding="utf-8"?>
<a:theme xmlns:a="http://schemas.openxmlformats.org/drawingml/2006/main" name="Sector">
  <a:themeElements>
    <a:clrScheme name="Sector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ector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ector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3675</TotalTime>
  <Words>657</Words>
  <Application>Microsoft Office PowerPoint</Application>
  <PresentationFormat>Panorámica</PresentationFormat>
  <Paragraphs>113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9" baseType="lpstr">
      <vt:lpstr>Aharoni</vt:lpstr>
      <vt:lpstr>Arial</vt:lpstr>
      <vt:lpstr>Century Gothic</vt:lpstr>
      <vt:lpstr>Wingdings 3</vt:lpstr>
      <vt:lpstr>Sector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Cludia Torres</dc:creator>
  <cp:lastModifiedBy>Paula Carolina Gädicke L'Huissier</cp:lastModifiedBy>
  <cp:revision>99</cp:revision>
  <cp:lastPrinted>2022-03-04T20:00:07Z</cp:lastPrinted>
  <dcterms:created xsi:type="dcterms:W3CDTF">2020-08-12T18:17:30Z</dcterms:created>
  <dcterms:modified xsi:type="dcterms:W3CDTF">2026-01-12T19:16:58Z</dcterms:modified>
</cp:coreProperties>
</file>