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94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771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393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801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230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4217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0885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501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77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1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024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88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00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19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02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51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6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FF1846-EF48-47D6-BEBD-7A90B2337EC7}" type="datetimeFigureOut">
              <a:rPr lang="es-CL" smtClean="0"/>
              <a:t>24-07-2025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4FF67B-3D72-41FD-88B0-FF2995A0A8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313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lvpina@udec.cl" TargetMode="External"/><Relationship Id="rId2" Type="http://schemas.openxmlformats.org/officeDocument/2006/relationships/hyperlink" Target="mailto:jacevedo@udec.c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claudiotroncoso@udec.cl" TargetMode="External"/><Relationship Id="rId4" Type="http://schemas.openxmlformats.org/officeDocument/2006/relationships/hyperlink" Target="mailto:camiloejara@udec.c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cantillana@udec.cl" TargetMode="External"/><Relationship Id="rId2" Type="http://schemas.openxmlformats.org/officeDocument/2006/relationships/hyperlink" Target="mailto:felipejarias@udec.c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mailto:crimarchant@udec.c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veloso@udec.cl" TargetMode="External"/><Relationship Id="rId2" Type="http://schemas.openxmlformats.org/officeDocument/2006/relationships/hyperlink" Target="mailto:edgarfigueroa@udec.c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mailto:abrahamiviveros@udec.cl" TargetMode="External"/><Relationship Id="rId4" Type="http://schemas.openxmlformats.org/officeDocument/2006/relationships/hyperlink" Target="mailto:edgarfiguerosfdez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oortega@udec.cl" TargetMode="External"/><Relationship Id="rId2" Type="http://schemas.openxmlformats.org/officeDocument/2006/relationships/hyperlink" Target="mailto:alfonsoromero@udec.c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mailto:pripadilla@udec.c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6"/>
          <p:cNvSpPr txBox="1"/>
          <p:nvPr/>
        </p:nvSpPr>
        <p:spPr>
          <a:xfrm>
            <a:off x="1179946" y="197427"/>
            <a:ext cx="10692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L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CL" sz="2000" dirty="0">
                <a:latin typeface="Aharoni" panose="02010803020104030203" pitchFamily="2" charset="-79"/>
                <a:cs typeface="Aharoni" panose="02010803020104030203" pitchFamily="2" charset="-79"/>
              </a:rPr>
              <a:t>ASIGNATURAS COMPLEMENTARIAS DEPORTIVAS 2° SEMESTRE 2025  </a:t>
            </a:r>
          </a:p>
          <a:p>
            <a:pPr algn="ctr"/>
            <a:endParaRPr lang="es-E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ES" sz="1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s-CL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CL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101460   AEROBOX I    (Asignatura NUEVA, horario a definir con alumnos) </a:t>
            </a:r>
          </a:p>
          <a:p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101464   ACONDICIONAMIENTO FISICO   I                   Martes y Jueves 19:00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101465   ACONDICIONAMIENTO FISICO  II                   Martes y Jueves 19:00 horas   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101466   ACONDICIONAMIENTO FISICO  III                  Martes y Jueves 19:00 horas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101467   ACONDICIONAMIENTO FISICO  IV                  Martes y Jueves 19:00 horas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PROFESOR JUAN CARLOS ACEVEDO RAMÍREZ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jacevedo@udec.cl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101645   AJEDREZ: Pensamiento lógico y reflexivo I   Lunes 17:00 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101646   AJEDREZ: Pensamiento lógico y reflexivo II  Lunes 17:00  horas      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PROFESOR SILVESTRE PIÑA RUBIO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silvpina@udec.cl</a:t>
            </a:r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101512   INTRODUCCIÓN AL ANDINISMO            Lunes 19:00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101468   ANDINISMO I                                             Miércoles 19:00 horas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101469   ANDINISMO  II                                           Miércoles 19:00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101470   ANDINISMO III                                         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Miércoles 19:00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101771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ANDINISMO IV                                           Miércoles 19:00 horas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PROFESOR CAMILO JARA GAILLARD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camiloejara@udec.cl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101472    ARTES MARCIALES    I                             Lunes y Viernes 12:00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PROFESOR CLAUDIO TRONCOSO SOZA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claudiotroncoso@udec.cl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1" name="Picture 7" descr="marcaderech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6" y="197427"/>
            <a:ext cx="1496290" cy="59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81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67246" y="791193"/>
            <a:ext cx="1230212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101484    BÁSQUETBOL I                 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101485    BÁSQUETBOL II                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101486    BÁSQUETBOL III               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101487    BÁSQUETBOL IV               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101488    BÁSQUETBOL DAMAS   I 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101489    BÁSQUETBOL  DAMAS  II 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101490    BÁSQUETBOL  DAMAS  III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101491    BÁSQUETBOL   DAMAS IV                     Viernes 13:30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PROFESOR FELIPE ARIAS RODRÍGUEZ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felipejarias@udec.cl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101492    FÚTBOL I                                                 Lunes y Martes 11:00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101493    FÚTBOL II                                                Lunes y Martes 11:00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101494    FÚTBOL III                                               Lunes y Martes 11:00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101495    FÚTBOL IV                                               Lunes y Martes 11:00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101496    FÚTBOL DAMAS I                                  Jueves 11:00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101497    FÚTBOL DAMAS II                                 Jueves 11:00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101498    FÚTBOL DAMAS III                                Jueves 11:00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101499    FÚTBOL DAMAS IV                                Jueves 11:00 horas    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PROFESOR  FRANCISCO CANTILLANA CEBALLOS  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fcantillana@udec.cl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101504    HANDBALL I                                          Lunes y Miércoles 18:00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101505    HANDBALL II                                         Lunes y Miércoles 18:00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101506    HANDBALL III                                        Lunes y Miércoles 18:00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101507    HANDBALL IV                                        Lunes y Miércoles 18:00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PROFESOR  CRISTIAN MARCHANT AMÉSTICA 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crimarchant@udec.cl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7" descr="marcaderech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6" y="197427"/>
            <a:ext cx="1496290" cy="59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2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9646" y="837389"/>
            <a:ext cx="1233054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101513   MUSCULACION DEPORTIVA I               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101514   MUSCULACION DEPORTIVA II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101515   MUSCULACION DEPORTIVA III           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101516   MUSCULACION DEPORTIVA IV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PROFESOR EDGAR FIGUEROA FERNANDEZ       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edgarfigueroa@udec.cl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101517    NATACION  I                                Martes  y  Jueves 19:30 horas                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101518    NATACION  II                               Martes  y  Jueves 19:30 horas                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101519    NATACION  III                              Martes  y  Jueves 19:30 horas                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101520    NATACION  IV                              Martes  y  Jueves 19:30 horas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PROFESOR   JUAN VELOSO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VELOSO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jveloso@udec.cl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101525     RUGBY I                                      Martes y/o Jueves 19:00 horas.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101526     RUGBY II                                     Martes y/o Jueves 19:00 horas.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101527     RUGBY III                                    Martes y/o Jueves 19:00 horas.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101528     RUGBY IV                                   Martes y/o Jueves 19:00 horas. 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PROFESOR EDGAR FIGUEROA FERNANDEZ  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edgarfigueroa@udec.cl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101548   TAEKWONDO I                             Miércoles  12:00 horas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101549   TAEKWONDO II                            Miércoles 12:00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101593   TAEKWONDO III                           Miércoles 12:00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101594   TAEKWONDO IV                           Miércoles  12:00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PROFESOR    ABRAHAM VIVEROS SEPULVEDA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abrahamiviveros@udec.cl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3" name="Picture 7" descr="marcaderech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6" y="197427"/>
            <a:ext cx="1496290" cy="59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045312" y="837389"/>
            <a:ext cx="58592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Martes         17:00 a 18:00 horas y  de 18:00  a 19:00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Miércoles    11:00 a 12:00   y de 12:00  a 13:00 horas 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Jueves        17:00 a 18:00 horas y de 18:00 a 19:00 horas.</a:t>
            </a:r>
          </a:p>
        </p:txBody>
      </p:sp>
    </p:spTree>
    <p:extLst>
      <p:ext uri="{BB962C8B-B14F-4D97-AF65-F5344CB8AC3E}">
        <p14:creationId xmlns:p14="http://schemas.microsoft.com/office/powerpoint/2010/main" val="307735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1445" y="695659"/>
            <a:ext cx="1127305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101529     TENIS I                                                     Lunes y  Miércoles 12:00 a 13:00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101530     TENIS II                                                    Lunes y Miércoles  12:00 a 13:00 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PROFESOR   ALFONSO ROMERO CONCHA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alfonsoromero@udec.cl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101531     TENIS DE MESA I                                   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Lunes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18:00 horas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101532     TENIS DE MESA II                                  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Lunes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18:00 horas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101533     TENIS DE MESA III                                 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Lunes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18:00 horas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101534     TENIS DE MESA IV                                 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Lunes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18:00 horas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PROFESOR  MARCELO ORTEGA PALMA  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marceloortega@udec.cl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101535   VÓLEIBOL I                                             Martes 11:30  horas y Jueves 16:30 horas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101536   VOLEIBOL II                                            Martes 11:30  horas y Jueves 16:30 horas 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101537   VOLEIBOL III                                           Martes 11:30  horas y Jueves 16:30 horas 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101538   VÓLEIBOL IV                                           Martes 11:30  horas y Jueves 16:30 horas 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101539   VÓLEIBOL  DAMAS I                              Martes 11:30  horas y Jueves 16:30 horas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101540   VÓLEIBOL  DAMAS II                             Martes 11:30  horas y Jueves 16:30 horas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101541   VÓLEIBOL  DAMAS III                            Martes 11:30  horas y Jueves 16:30 horas          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101542   VÓLEIBOL  DAMAS IV                            Martes 11:30  horas y Jueves 16:30 horas </a:t>
            </a: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PROFESOR ALFONSO ROMERO CONCHA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alfonsoromero@udec.cl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es-E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E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C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101543    YOGA I                                                      Lunes y jueves 15:30 a 17:00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101544    YOGA II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Lunes y jueves 15:30 a 17:00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101545    YOGA III                                                    Lunes y jueves 15:30 a 17:00 horas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101546    YOGA IV                                                    Lunes y jueves 15:30 a 17:00 horas</a:t>
            </a:r>
          </a:p>
          <a:p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PROFESORA PRISCILA PADILLA CARTES    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pripadilla@udec.cl</a:t>
            </a:r>
            <a:r>
              <a:rPr lang="es-C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es-CL" sz="1400" dirty="0">
              <a:solidFill>
                <a:prstClr val="black"/>
              </a:solidFill>
            </a:endParaRPr>
          </a:p>
          <a:p>
            <a:pPr lvl="0"/>
            <a:endParaRPr lang="es-ES" sz="1400" dirty="0">
              <a:solidFill>
                <a:prstClr val="black"/>
              </a:solidFill>
            </a:endParaRPr>
          </a:p>
          <a:p>
            <a:pPr lvl="0"/>
            <a:endParaRPr lang="es-ES" sz="1400" dirty="0">
              <a:solidFill>
                <a:prstClr val="black"/>
              </a:solidFill>
            </a:endParaRPr>
          </a:p>
          <a:p>
            <a:pPr lvl="0"/>
            <a:endParaRPr lang="es-ES" sz="1400" dirty="0">
              <a:solidFill>
                <a:prstClr val="black"/>
              </a:solidFill>
            </a:endParaRPr>
          </a:p>
          <a:p>
            <a:pPr lvl="0"/>
            <a:endParaRPr lang="es-ES" sz="1400" dirty="0">
              <a:solidFill>
                <a:prstClr val="black"/>
              </a:solidFill>
            </a:endParaRPr>
          </a:p>
          <a:p>
            <a:pPr lvl="0"/>
            <a:endParaRPr lang="es-CL" sz="1400" dirty="0">
              <a:solidFill>
                <a:prstClr val="black"/>
              </a:solidFill>
            </a:endParaRPr>
          </a:p>
        </p:txBody>
      </p:sp>
      <p:pic>
        <p:nvPicPr>
          <p:cNvPr id="3" name="Picture 7" descr="marcaderech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5" y="101893"/>
            <a:ext cx="1496290" cy="59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909414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2234</TotalTime>
  <Words>749</Words>
  <Application>Microsoft Office PowerPoint</Application>
  <PresentationFormat>Panorámica</PresentationFormat>
  <Paragraphs>118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Aharoni</vt:lpstr>
      <vt:lpstr>Arial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Cludia Torres</dc:creator>
  <cp:lastModifiedBy>Claudia Alejandra Torres Torres</cp:lastModifiedBy>
  <cp:revision>94</cp:revision>
  <cp:lastPrinted>2022-03-04T20:00:07Z</cp:lastPrinted>
  <dcterms:created xsi:type="dcterms:W3CDTF">2020-08-12T18:17:30Z</dcterms:created>
  <dcterms:modified xsi:type="dcterms:W3CDTF">2025-07-24T22:01:01Z</dcterms:modified>
</cp:coreProperties>
</file>