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4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771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39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80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23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21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088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501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7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1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24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8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0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9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0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1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6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FF1846-EF48-47D6-BEBD-7A90B2337EC7}" type="datetimeFigureOut">
              <a:rPr lang="es-CL" smtClean="0"/>
              <a:t>26-07-2023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313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lvpina@udec.cl" TargetMode="External"/><Relationship Id="rId2" Type="http://schemas.openxmlformats.org/officeDocument/2006/relationships/hyperlink" Target="mailto:jacevedo@udec.c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claudiotroncoso@udec.cl" TargetMode="External"/><Relationship Id="rId4" Type="http://schemas.openxmlformats.org/officeDocument/2006/relationships/hyperlink" Target="mailto:camiloejara@udec.c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cantillana@udec.cl" TargetMode="External"/><Relationship Id="rId2" Type="http://schemas.openxmlformats.org/officeDocument/2006/relationships/hyperlink" Target="mailto:jorgeerodriguez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crimarchant@udec.c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veloso@udec.cl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edgarfigueroa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mailto:abrahamiviveros@udec.cl" TargetMode="External"/><Relationship Id="rId4" Type="http://schemas.openxmlformats.org/officeDocument/2006/relationships/hyperlink" Target="mailto:edgarfiguerosfdez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rodriguez@udec.cl" TargetMode="External"/><Relationship Id="rId2" Type="http://schemas.openxmlformats.org/officeDocument/2006/relationships/hyperlink" Target="mailto:alfonsoromero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pripadilla@udec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6"/>
          <p:cNvSpPr txBox="1"/>
          <p:nvPr/>
        </p:nvSpPr>
        <p:spPr>
          <a:xfrm>
            <a:off x="164172" y="494310"/>
            <a:ext cx="1202782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ASIGNATURAS COMPLEMENTARIAS DEPORTIVAS</a:t>
            </a:r>
          </a:p>
          <a:p>
            <a:pPr algn="ctr"/>
            <a:endParaRPr lang="es-ES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101464   ACONDICIONAMIENTO FISICO   I                   Martes y Jueves 19:00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101465   ACONDICIONAMIENTO FISICO  II                   Martes y Jueves 19:00 horas   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101466   ACONDICIONAMIENTO FISICO  III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104467   ACONDICIONAMIENTO FISICO  IV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JUAN CARLOS ACEVEDO RAMÍREZ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jacevedo@udec.cl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101645   AJEDREZ: Pensamiento lógico y reflexivo I   Lunes 17:30 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AJEDREZ: Pensamiento lógico y reflexivo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17:30  horas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SILVESTRE PIÑA RUBIO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silvpina@udec.cl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101512   INTRODUCCIÓN AL ANDINISMO            Lunes 19:30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101468   ANDINISMO I                                             Miércoles 19:30 horas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101469   ANDINISMO  II                                           Miércoles 19:30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101470   ANDINISMO III                  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104771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ANDINISMO IV                                           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CAMILO JARA GAILLARD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camiloejara@udec.cl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101472    ARTES MARCIALES    I                             Lunes 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101473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101474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101475    ARTES MARCIALES    IV                           Lunes y Viernes 12:00 horas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CLAUDIO TRONCOSO SOZA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claudiotroncoso@udec.cl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 descr="marcaderech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81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826077"/>
            <a:ext cx="1230212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101484    BÁSQUETBOL I                          Viernes 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101485    BÁSQUETBOL II 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101486    BÁSQUETBOL III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101487    BÁSQUETBOL IV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101488    BÁSQUETBOL DAMAS   I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101489    BÁSQUETBOL  DAMAS  II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101490    BÁSQUETBOL  DAMAS  III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101491    BÁSQUETBOL   DAMAS IV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PROFESOR JORGE RODRIGUEZ ARRIAGADA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jorgeerodriguez@udec.cl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101492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101493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     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101494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III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101495    FÚTBOL IV      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     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FRANCISCO CANTILLANA CEBALLOS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fcantillana@udec.cl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101496    FÚTBOL DAMAS I                     Martes 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101497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101498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101499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PROFESOR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101504    HANDBALL I                              Lunes 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101505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101506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101507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 CRISTIAN MARCHANT AMÉSTICA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crimarchant@udec.cl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 descr="marcaderech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2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947896"/>
            <a:ext cx="123305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101513   MUSCULACION DEPORTIVA I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101514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101515   MUSCULACION DEPORTIVA III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101416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IV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PROFESOR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EDGAR FIGUEROA FERNANDEZ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edgarfigueroa@udec.cl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101517    NATACION  I                                Martes y  Jueves 19:30 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101518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101519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101520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  JUAN VELOSO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VELOSO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jveloso@udec.cl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101525     RUGBY I                                      Martes 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101526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101527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101528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EDGAR FIGUEROA FERNANDEZ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edgarfigueroa@udec.cl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101548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TAEKWONDO I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Miércoles 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101549   TAEKWONDO II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Miércoles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101593   TAEKWONDO III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Miércoles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101594   TAEKWONDO IV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Miércoles 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PROFESOR    ABRAHAM VIVEROS SEPULVEDA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abrahamiviveros@udec.cl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7" descr="marcaderech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632200" y="982780"/>
            <a:ext cx="8191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Martes         17:00 horas a 18:00 horas  /   18:00 horas a 19:00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   11:00 horas a 12:00 horas / 12:00 horas a 13:00 horas  /  13:00 horas a 14:00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Jueves de 18:00 horas a 19:00 horas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5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628" y="948690"/>
            <a:ext cx="1163953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101529     TENIS I                                                     Lunes y  Miércoles 12:00 a 13:00 horas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101530     TENIS II                                                    Lunes y Miércoles  12:00 a 13:00  horas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PROFESOR   ALFONSO ROMERO CONCHA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alfonsoromero@udec.cl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101531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TENIS DE MESA I                                   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18:00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101532     TENIS DE MESA II                                  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18:00 horas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101533     TENIS DE MESA III                                 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18:00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101534     TENIS DE MESA IV                                 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18:00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PROFESOR  B. RICARDO RODRÍGUEZ MANRÍQUEZ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brodriguez@udec.cl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101535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I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Martes 11:30  horas y Jueves 16:30 horas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101536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VOLEIBOL II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101537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VOLEIBOL III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101538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101539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I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101540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101541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III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         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101542   VÓLEIBOL  DAMAS IV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 ALFONSO ROMERO CONCHA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alfonsoromero@udec.cl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101543   YOGA I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Lunes y  Miércoles15:30  16:30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101544    YOGA II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Viernes 11:30 a 12:30   /   12:30 a 13:30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PROFESORA PRISCILA PADILLA CARTES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pripadilla@udec.cl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CL" sz="1400" dirty="0" smtClean="0">
              <a:solidFill>
                <a:prstClr val="black"/>
              </a:solidFill>
            </a:endParaRPr>
          </a:p>
          <a:p>
            <a:pPr lvl="0"/>
            <a:endParaRPr lang="es-ES" sz="1400" dirty="0">
              <a:solidFill>
                <a:prstClr val="black"/>
              </a:solidFill>
            </a:endParaRPr>
          </a:p>
          <a:p>
            <a:pPr lvl="0"/>
            <a:endParaRPr lang="es-ES" sz="1400" dirty="0" smtClean="0">
              <a:solidFill>
                <a:prstClr val="black"/>
              </a:solidFill>
            </a:endParaRPr>
          </a:p>
          <a:p>
            <a:pPr lvl="0"/>
            <a:endParaRPr lang="es-ES" sz="1400" dirty="0">
              <a:solidFill>
                <a:prstClr val="black"/>
              </a:solidFill>
            </a:endParaRPr>
          </a:p>
          <a:p>
            <a:pPr lvl="0"/>
            <a:endParaRPr lang="es-ES" sz="1400" dirty="0" smtClean="0">
              <a:solidFill>
                <a:prstClr val="black"/>
              </a:solidFill>
            </a:endParaRPr>
          </a:p>
          <a:p>
            <a:pPr lvl="0"/>
            <a:endParaRPr lang="es-CL" sz="1400" dirty="0">
              <a:solidFill>
                <a:prstClr val="black"/>
              </a:solidFill>
            </a:endParaRPr>
          </a:p>
        </p:txBody>
      </p:sp>
      <p:pic>
        <p:nvPicPr>
          <p:cNvPr id="3" name="Picture 7" descr="marcaderech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90941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1140</TotalTime>
  <Words>678</Words>
  <Application>Microsoft Office PowerPoint</Application>
  <PresentationFormat>Panorámica</PresentationFormat>
  <Paragraphs>111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Aharoni</vt:lpstr>
      <vt:lpstr>Arial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Cludia Torres</dc:creator>
  <cp:lastModifiedBy>Claudia Alejandra Torres Torres</cp:lastModifiedBy>
  <cp:revision>71</cp:revision>
  <cp:lastPrinted>2022-03-04T20:00:07Z</cp:lastPrinted>
  <dcterms:created xsi:type="dcterms:W3CDTF">2020-08-12T18:17:30Z</dcterms:created>
  <dcterms:modified xsi:type="dcterms:W3CDTF">2023-07-26T19:49:56Z</dcterms:modified>
</cp:coreProperties>
</file>