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13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333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908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7931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12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246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4951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3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45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28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761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933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86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04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87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1846-EF48-47D6-BEBD-7A90B2337EC7}" type="datetimeFigureOut">
              <a:rPr lang="es-CL" smtClean="0"/>
              <a:t>11-01-2023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0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lvpina@udec.cl" TargetMode="External"/><Relationship Id="rId2" Type="http://schemas.openxmlformats.org/officeDocument/2006/relationships/hyperlink" Target="mailto:jacevedo@udec.c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claudiotroncoso@udec.cl" TargetMode="External"/><Relationship Id="rId4" Type="http://schemas.openxmlformats.org/officeDocument/2006/relationships/hyperlink" Target="mailto:camiloejara@udec.c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cantillana@udec.cl" TargetMode="External"/><Relationship Id="rId2" Type="http://schemas.openxmlformats.org/officeDocument/2006/relationships/hyperlink" Target="mailto:jorgeerodriguez@udec.c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dgarfigueroa@udec.cl" TargetMode="External"/><Relationship Id="rId2" Type="http://schemas.openxmlformats.org/officeDocument/2006/relationships/hyperlink" Target="mailto:crimarchant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mailto:jveloso@udec.cl" TargetMode="External"/><Relationship Id="rId4" Type="http://schemas.openxmlformats.org/officeDocument/2006/relationships/hyperlink" Target="mailto:mormazabal@udec.c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dgarfiguerosfdez@gmail.com" TargetMode="External"/><Relationship Id="rId2" Type="http://schemas.openxmlformats.org/officeDocument/2006/relationships/hyperlink" Target="mailto:jveloso@udec.c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mailto:abrahamiviveros@udec.c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lfonsoromero@udec.cl" TargetMode="External"/><Relationship Id="rId2" Type="http://schemas.openxmlformats.org/officeDocument/2006/relationships/hyperlink" Target="mailto:brodriguez@udec.c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ripadilla@udec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6"/>
          <p:cNvSpPr txBox="1"/>
          <p:nvPr/>
        </p:nvSpPr>
        <p:spPr>
          <a:xfrm>
            <a:off x="583272" y="381000"/>
            <a:ext cx="1202782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ASIGNATURAS COMPLEMENTARIAS DEPORTIVAS</a:t>
            </a:r>
          </a:p>
          <a:p>
            <a:pPr algn="ctr"/>
            <a:endParaRPr lang="es-ES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101464   ACONDICIONAMIENTO FISICO   I                   Martes y Jueves 19:00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101465   ACONDICIONAMIENTO FISICO  II                   Martes y Jueves 19:00 horas   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101466   ACONDICIONAMIENTO FISICO  III                  Martes y Jueves 19:00 horas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104467   ACONDICIONAMIENTO FISICO  IV                  Martes y Jueves 19:00 horas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JUAN CARLOS ACEVEDO RAMÍREZ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jacevedo@udec.cl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101645   AJEDREZ: Pensamiento lógico y reflexivo I   Lunes 17:30 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101646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AJEDREZ: Pensamiento lógico y reflexivo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17:30  horas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SILVESTRE PIÑA RUBIO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silvpina@udec.cl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101512   INTRODUCCIÓN AL ANDINISMO            Lunes 19:30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101468   ANDINISMO I                                             Miércoles 19:30 horas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101469   ANDINISMO  II                                           Miércoles 19:30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101470   ANDINISMO III                   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19:30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104771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ANDINISMO IV                                           Miércoles 19:30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CAMILO JARA GAILLARD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camiloejara@udec.cl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101472    ARTES MARCIALES    I                             Lunes y Viernes 12:00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101473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ARTES MARCIALES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101474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ARTES MARCIALES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101475    ARTES MARCIALES    IV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horas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CLAUDIO TRONCOSO SOZA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claudiotroncoso@udec.cl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6"/>
          <a:srcRect l="15747" t="11106" r="26432" b="73683"/>
          <a:stretch/>
        </p:blipFill>
        <p:spPr>
          <a:xfrm>
            <a:off x="-1" y="0"/>
            <a:ext cx="231286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1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63601" y="839354"/>
            <a:ext cx="8788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101484    BÁSQUETBOL I                          Viernes 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101485    BÁSQUETBOL II 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101486    BÁSQUETBOL III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101487    BÁSQUETBOL IV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101488    BÁSQUETBOL DAMAS   I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101489    BÁSQUETBOL  DAMAS  II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101490    BÁSQUETBOL  DAMAS  III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101491    BÁSQUETBOL   DAMAS IV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PROFESOR JORGE RODRIGUEZ ARRIAGADA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jorgeerodriguez@udec.cl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101492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I  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101493    FÚTBOL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  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     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101494    FÚTBOL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III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101495    FÚTBOL IV      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     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 FRANCISCO CANTILLANA CEBALLOS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fcantillana@udec.cl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101496    FÚTBOL DAMAS I                     Martes 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101497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101498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101499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PROFESOR  FRANCISCO CANTILLANA CEBALLOS  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fcantillana@udec.cl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101500 FÚTBOL COMPETITIVO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   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 FRANCISCO CANTILLANA CEBALLOS  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fcantillana@udec.cl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l="15747" t="11106" r="26432" b="73683"/>
          <a:stretch/>
        </p:blipFill>
        <p:spPr>
          <a:xfrm>
            <a:off x="0" y="64077"/>
            <a:ext cx="231286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1300" y="904023"/>
            <a:ext cx="1233054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101504    HANDBALL I                              Lunes y Miércoles 18:00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101505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HANDBALL II                             Lunes y Miércoles 18:00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101506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HANDBALL III                            Lunes y Miércoles 18:00 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101507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HANDBALL IV                            Lunes y Miércoles 18:00 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 CRISTIAN MARCHANT AMÉSTICA 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crimarchant@udec.cl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101513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MUSCULACION DEPORTIVA I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Martes 17:00 horas; Miércoles 16:00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101514   MUSCULACION DEPORTIVA II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18:00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horas; Miércoles 17:00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101515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MUSCULACION DEPORTIVA III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Lunes y Jueves  17:00 a 18:00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101416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MUSCULACION DEPORTIVA IV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Lunes y Jueves 16:00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PROFESOR EDGAR FIGUEROA FERNANDEZ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(Musculación I y II)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edgarfigueroa@udec.cl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 MARIA ISABEL ORMAZABAL SERRANO (Musculación III y IV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mormazabal@udec.cl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101517    NATACION  I                                               Martes y  Jueves 19:30 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101518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Jueves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101519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Jueves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101520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Jueves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  JUAN VELOSO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VELOSO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jveloso@udec.cl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6"/>
          <a:srcRect l="15747" t="11106" r="26432" b="73683"/>
          <a:stretch/>
        </p:blipFill>
        <p:spPr>
          <a:xfrm>
            <a:off x="0" y="142023"/>
            <a:ext cx="231286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5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7328" y="935990"/>
            <a:ext cx="116395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101517    NATACION  COMPETITIVA  I                     Martes y  Jueves 19:30 horas                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101518    NATACION COMPETITIVA   II                    Martes y  Jueves 1930 horas                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101519    NATACION COMPETITIVA   III                   Martes y  Jueves 19:30 horas                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101520    NATACION COMPETITIVA   IV                   Martes y  Jueves 19:30 horas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  JUAN VELOSO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VELOSO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jveloso@udec.cl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101525     RUGBY I                                                    Martes y/o Jueves 19:00 horas.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101525     RUGBY II                                                   Martes y/o Jueves 19:00 horas.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101525     RUGBY III                                                  Martes y/o Jueves 19:00 horas.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101525     RUGBY IV                                                 Martes y/o Jueves 19:00 horas. 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PROFESOR EDGAR FIGUEROA FERNANDEZ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edgarfigueroa@udec.cl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101548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TAEKWONDO I                          Miércoles  12:00 horas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101549   TAEKWONDO II                         Miércoles 12:00 horas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101593   TAEKWONDO III                        Miércoles 12:00 horas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101594   TAEKWONDO IV                       Miércoles  12:00 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PROFESOR    ABRAHAM VIVEROS SEPULVEDA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abrahamiviveros@udec.cl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CL" sz="1400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5"/>
          <a:srcRect l="15747" t="11106" r="26432" b="73683"/>
          <a:stretch/>
        </p:blipFill>
        <p:spPr>
          <a:xfrm>
            <a:off x="-1" y="0"/>
            <a:ext cx="231286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0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0200" y="533400"/>
            <a:ext cx="115697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101531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TENIS DE MESA I                                  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18:00 horas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101532     TENIS DE MESA II                                 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18:00 horas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101533     TENIS DE MESA III                                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18:00 horas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101534     TENIS DE MESA IV                                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Lunes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18:00 horas y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PROFESOR  B. RICARDO RODRÍGUEZ MANRÍQUEZ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brodriguez@udec.cl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101535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I                                             Martes 11:30  horas y Jueves 16:30 horas 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101536   VOLEIBOL II                                            Martes 11:30  horas y Jueves 16:30 horas 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101537   VOLEIBOL III                                           Martes 11:30  horas y Jueves 16:30 horas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IV                                           Martes 11:30  horas y Jueves 16:30 horas 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 DAMAS I                              Martes 11:30  horas y Jueves 16:30 horas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 DAMAS II                             Martes 11:30  horas y Jueves 16:30 horas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 DAMAS III                            Martes 11:30  horas y Jueves 16:30 horas          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 DAMAS IV                            Martes 11:30  horas y Jueves 16:30 horas 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ALFONSO ROMERO CONCHA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alfonsoromero@udec.cl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101543   YOGA I                                                     Miércoles16:00 y Viernes 11:00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101544    YOGA II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Miércoles17:00 y Viernes 12:30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PROFESORA PRISCILA PADILLA CARTES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pripadilla@udec.cl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50634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1190</TotalTime>
  <Words>721</Words>
  <Application>Microsoft Office PowerPoint</Application>
  <PresentationFormat>Panorámica</PresentationFormat>
  <Paragraphs>122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Aharoni</vt:lpstr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Cludia Torres</dc:creator>
  <cp:lastModifiedBy>Sarita</cp:lastModifiedBy>
  <cp:revision>72</cp:revision>
  <cp:lastPrinted>2022-03-04T20:00:07Z</cp:lastPrinted>
  <dcterms:created xsi:type="dcterms:W3CDTF">2020-08-12T18:17:30Z</dcterms:created>
  <dcterms:modified xsi:type="dcterms:W3CDTF">2023-01-11T14:41:43Z</dcterms:modified>
</cp:coreProperties>
</file>