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94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771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393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801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6230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217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0885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501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77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41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024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8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00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19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302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51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6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FF1846-EF48-47D6-BEBD-7A90B2337EC7}" type="datetimeFigureOut">
              <a:rPr lang="es-CL" smtClean="0"/>
              <a:t>03-08-2022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4FF67B-3D72-41FD-88B0-FF2995A0A8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1313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lvpina@udec.cl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jacevedo@udec.c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claudiotroncoso@udec.cl" TargetMode="External"/><Relationship Id="rId4" Type="http://schemas.openxmlformats.org/officeDocument/2006/relationships/hyperlink" Target="mailto:camiloejara@udec.c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cantillana@udec.cl" TargetMode="External"/><Relationship Id="rId2" Type="http://schemas.openxmlformats.org/officeDocument/2006/relationships/hyperlink" Target="mailto:jorgeerodriguez@udec.c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crimarchant@udec.c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mormazabal@udec.cl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edgarfigueroa@udec.c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brahamiviveros@udec.cl" TargetMode="External"/><Relationship Id="rId5" Type="http://schemas.openxmlformats.org/officeDocument/2006/relationships/hyperlink" Target="mailto:edgarfiguerosfdez@gmail.com" TargetMode="External"/><Relationship Id="rId4" Type="http://schemas.openxmlformats.org/officeDocument/2006/relationships/hyperlink" Target="mailto:jveloso@udec.c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rodriguez@udec.cl" TargetMode="External"/><Relationship Id="rId2" Type="http://schemas.openxmlformats.org/officeDocument/2006/relationships/hyperlink" Target="mailto:alfonsoromero@udec.c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pripadilla@udec.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6"/>
          <p:cNvSpPr txBox="1"/>
          <p:nvPr/>
        </p:nvSpPr>
        <p:spPr>
          <a:xfrm>
            <a:off x="164172" y="494310"/>
            <a:ext cx="1202782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L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L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ASIGNATURAS COMPLEMENTARIAS DEPORTIVAS</a:t>
            </a:r>
          </a:p>
          <a:p>
            <a:pPr algn="ctr"/>
            <a:endParaRPr lang="es-ES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E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s-CL" sz="1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101464   ACONDICIONAMIENTO FISICO   I                   Martes y Jueves 19:00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101465   ACONDICIONAMIENTO FISICO  II                   Martes y Jueves 19:00 horas   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101466   ACONDICIONAMIENTO FISICO  III                  Martes y Jueves 19:00 horas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104467   ACONDICIONAMIENTO FISICO  IV                  Martes y Jueves 19:00 horas 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JUAN CARLOS ACEVEDO RAMÍREZ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jacevedo@udec.cl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101645   AJEDREZ: Pensamiento lógico y reflexivo I   Lunes 17:30 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101646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AJEDREZ: Pensamiento lógico y reflexivo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17:30  horas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SILVESTRE PIÑA RUBIO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silvpina@udec.cl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101512   INTRODUCCIÓN AL ANDINISMO            Lunes 19:30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101468   ANDINISMO I                                             Miércoles 19:30 horas 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101469   ANDINISMO  II                                           Miércoles 19:30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101470   ANDINISMO III                    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19:30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104771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ANDINISMO IV                                           Miércoles 19:30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CAMILO JARA GAILLARD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camiloejara@udec.cl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101472    ARTES MARCIALES    I                             Lunes y Viernes 12:00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101473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ARTES MARCIALES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y Viernes 12:00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101474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ARTES MARCIALES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Lunes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y Viernes 12:00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CLAUDIO TRONCOSO SOZA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claudiotroncoso@udec.cl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1" name="Picture 7" descr="marcaderech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81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826077"/>
            <a:ext cx="1230212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101484    BÁSQUETBOL I                          Viernes 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101485    BÁSQUETBOL II 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101486    BÁSQUETBOL III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101487    BÁSQUETBOL IV              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101488    BÁSQUETBOL DAMAS   I 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101489    BÁSQUETBOL  DAMAS  II 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101490    BÁSQUETBOL  DAMAS  III 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101491    BÁSQUETBOL   DAMAS IV       Viernes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14:00 horas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PROFESOR JORGE RODRIGUEZ ARRIAGADA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jorgeerodriguez@udec.cl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101492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I  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101493    FÚTBOL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II  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horas        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101494    FÚTBOL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III      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horas  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101495    FÚTBOL IV      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13:15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     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PROFESOR  FRANCISCO CANTILLANA CEBALLOS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fcantillana@udec.cl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101496    FÚTBOL DAMAS I                     Martes 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101497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101498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101499   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FÚTBOL DAMAS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Martes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13:15 horas    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PROFESOR</a:t>
            </a:r>
          </a:p>
          <a:p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101504    HANDBALL I                              Lunes y Miércoles 18:00 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101504    HANDBALL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18:00 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101504    HANDBALL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18:00 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101504    HANDBALL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Lunes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y Miércoles 18:00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 CRISTIAN MARCHANT AMÉSTICA 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crimarchant@udec.cl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7" descr="marcaderech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2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947896"/>
            <a:ext cx="123305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101513   MUSCULACION DEPORTIVA I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Martes 17:00 horas; Miércoles 16:00 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101514   MUSCULACION DEPORTIVA II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18:00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horas; Miércoles 17:00 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101515   MUSCULACION DEPORTIVA III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Lunes y Jueves  17:00 a 18:00 horas</a:t>
            </a:r>
          </a:p>
          <a:p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101416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MUSCULACION DEPORTIVA IV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Lunes y Jueves 16:00 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PROFESOR EDGAR FIGUEROA FERNANDEZ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(Musculación I y II)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edgarfigueroa@udec.cl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PROFESORA MARIA ISABEL ORMAZABAL SERRANO (Musculación III y IV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mormazabal@udec.cl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101517    NATACION  I                                               Martes y  </a:t>
            </a:r>
            <a:r>
              <a:rPr lang="pt-B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Jueves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19:30 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101518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Jueves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101519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Jueves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19:30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               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101520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NATACION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 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Jueves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19:30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horas </a:t>
            </a: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PROFESOR   JUAN VELOSO </a:t>
            </a:r>
            <a:r>
              <a:rPr lang="pt-B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VELOSO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jveloso@udec.cl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101525     RUGBY I                                                    Martes y/o Jueves 19:00 horas.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101525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RUGBY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y/o Jueves 19:00 horas.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101525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RUGBY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    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y/o Jueves 19:00 horas. 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101525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RUGBY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                     Martes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y/o Jueves 19:00 horas. </a:t>
            </a: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PROFESOR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EDGAR FIGUEROA FERNANDEZ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edgarfigueroa@udec.cl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101548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TAEKWONDO I   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 12:00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101549   TAEKWONDO II  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12:00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101593   TAEKWONDO III 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12:00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101594   TAEKWONDO IV       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Miércoles  12:00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PROFESOR    ABRAHAM VIVEROS SEPULVEDA   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abrahamiviveros@udec.cl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7" descr="marcaderech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35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628" y="948690"/>
            <a:ext cx="11639531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101529     TENIS I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Lunes y  Miércoles 12:00 a 13:00 horas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101530   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TENIS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                                             Lune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y Miércoles  12:00 a 13:00  horas</a:t>
            </a: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PROFESOR   ALFONSO ROMERO CONCHA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alfonsoromero@udec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.cl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101531    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TENIS DE MESA I                                  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18:00 horas y Miércoles 17:30 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101532     TENIS DE MESA II                                 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18:00 horas y Miércoles 17:30 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101533     TENIS DE MESA III                                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18:00 horas y Miércoles 17:30 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101534     TENIS DE MESA IV                                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Lunes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18:00 horas y Miércoles 17:30 horas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PROFESOR  B. RICARDO RODRÍGUEZ MANRÍQUEZ 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brodriguez@udec.cl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101535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VÓLEIBOL I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Martes 11:30  horas y Jueves 16:30 horas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101536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VOLEIBOL II   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horas </a:t>
            </a:r>
          </a:p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101537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VOLEIBOL III      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horas 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              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horas </a:t>
            </a: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DAMAS I  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DAMAS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VÓLEIBOL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DAMAS III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horas         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101535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VÓLEIBOL  DAMAS IV                            Martes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11:30  horas y Jueves 16:30 horas </a:t>
            </a: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PROFESOR ALFONSO ROMERO CONCHA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alfonsoromero@udec.cl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101543   YOGA I     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Miércoles16:00 y Viernes 11:00</a:t>
            </a:r>
          </a:p>
          <a:p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101544    YOGA II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Miércoles17:00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y Viernes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12:30</a:t>
            </a:r>
            <a:endParaRPr lang="es-C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PROFESORA PRISCILA PADILLA CARTES  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pripadilla@udec.cl</a:t>
            </a:r>
            <a:r>
              <a:rPr lang="es-C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s-CL" sz="1400" dirty="0" smtClean="0">
              <a:solidFill>
                <a:prstClr val="black"/>
              </a:solidFill>
            </a:endParaRPr>
          </a:p>
          <a:p>
            <a:pPr lvl="0"/>
            <a:endParaRPr lang="es-ES" sz="1400" dirty="0">
              <a:solidFill>
                <a:prstClr val="black"/>
              </a:solidFill>
            </a:endParaRPr>
          </a:p>
          <a:p>
            <a:pPr lvl="0"/>
            <a:endParaRPr lang="es-ES" sz="1400" dirty="0" smtClean="0">
              <a:solidFill>
                <a:prstClr val="black"/>
              </a:solidFill>
            </a:endParaRPr>
          </a:p>
          <a:p>
            <a:pPr lvl="0"/>
            <a:endParaRPr lang="es-ES" sz="1400" dirty="0">
              <a:solidFill>
                <a:prstClr val="black"/>
              </a:solidFill>
            </a:endParaRPr>
          </a:p>
          <a:p>
            <a:pPr lvl="0"/>
            <a:endParaRPr lang="es-ES" sz="1400" dirty="0" smtClean="0">
              <a:solidFill>
                <a:prstClr val="black"/>
              </a:solidFill>
            </a:endParaRPr>
          </a:p>
          <a:p>
            <a:pPr lvl="0"/>
            <a:endParaRPr lang="es-CL" sz="1400" dirty="0">
              <a:solidFill>
                <a:prstClr val="black"/>
              </a:solidFill>
            </a:endParaRPr>
          </a:p>
        </p:txBody>
      </p:sp>
      <p:pic>
        <p:nvPicPr>
          <p:cNvPr id="3" name="Picture 7" descr="marcaderech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197427"/>
            <a:ext cx="1496290" cy="59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5" descr="C:\Users\Claudia Torres\Downloads\MARCA SECCION DEPORTES SIN FONDO 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238" y="197427"/>
            <a:ext cx="1581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909414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1123</TotalTime>
  <Words>679</Words>
  <Application>Microsoft Office PowerPoint</Application>
  <PresentationFormat>Panorámica</PresentationFormat>
  <Paragraphs>108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Aharoni</vt:lpstr>
      <vt:lpstr>Arial</vt:lpstr>
      <vt:lpstr>Century Gothic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Cludia Torres</dc:creator>
  <cp:lastModifiedBy>Dell</cp:lastModifiedBy>
  <cp:revision>68</cp:revision>
  <cp:lastPrinted>2022-03-04T20:00:07Z</cp:lastPrinted>
  <dcterms:created xsi:type="dcterms:W3CDTF">2020-08-12T18:17:30Z</dcterms:created>
  <dcterms:modified xsi:type="dcterms:W3CDTF">2022-08-03T14:56:42Z</dcterms:modified>
</cp:coreProperties>
</file>