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391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23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92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031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66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48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38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422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3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18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865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1846-EF48-47D6-BEBD-7A90B2337EC7}" type="datetimeFigureOut">
              <a:rPr lang="es-CL" smtClean="0"/>
              <a:t>17-08-2021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503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attyg2504@gmail.com" TargetMode="External"/><Relationship Id="rId3" Type="http://schemas.openxmlformats.org/officeDocument/2006/relationships/hyperlink" Target="mailto:jacevedo@udec.cl" TargetMode="External"/><Relationship Id="rId7" Type="http://schemas.openxmlformats.org/officeDocument/2006/relationships/hyperlink" Target="mailto:camiloejara@udec.cl" TargetMode="External"/><Relationship Id="rId2" Type="http://schemas.openxmlformats.org/officeDocument/2006/relationships/hyperlink" Target="mailto:aramirezjuan2020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uria@live.com" TargetMode="External"/><Relationship Id="rId11" Type="http://schemas.openxmlformats.org/officeDocument/2006/relationships/image" Target="../media/image2.png"/><Relationship Id="rId5" Type="http://schemas.openxmlformats.org/officeDocument/2006/relationships/hyperlink" Target="mailto:silvpina@udec.cl" TargetMode="External"/><Relationship Id="rId10" Type="http://schemas.openxmlformats.org/officeDocument/2006/relationships/image" Target="../media/image1.png"/><Relationship Id="rId4" Type="http://schemas.openxmlformats.org/officeDocument/2006/relationships/hyperlink" Target="mailto:silvestre.pr@gmail.com" TargetMode="External"/><Relationship Id="rId9" Type="http://schemas.openxmlformats.org/officeDocument/2006/relationships/hyperlink" Target="mailto:patriciagomez@udec.c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itarodriguezm7@Gmail.com" TargetMode="External"/><Relationship Id="rId3" Type="http://schemas.openxmlformats.org/officeDocument/2006/relationships/hyperlink" Target="mailto:edgarfigueroa@udec.cl" TargetMode="External"/><Relationship Id="rId7" Type="http://schemas.openxmlformats.org/officeDocument/2006/relationships/hyperlink" Target="mailto:brodriguez@udec.cl" TargetMode="External"/><Relationship Id="rId2" Type="http://schemas.openxmlformats.org/officeDocument/2006/relationships/hyperlink" Target="mailto:edgarfiguerosfdez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lfonsobenito@Gmail.com" TargetMode="External"/><Relationship Id="rId11" Type="http://schemas.openxmlformats.org/officeDocument/2006/relationships/image" Target="../media/image2.png"/><Relationship Id="rId5" Type="http://schemas.openxmlformats.org/officeDocument/2006/relationships/hyperlink" Target="mailto:alfonsoromero@udec.cl" TargetMode="External"/><Relationship Id="rId10" Type="http://schemas.openxmlformats.org/officeDocument/2006/relationships/image" Target="../media/image1.png"/><Relationship Id="rId4" Type="http://schemas.openxmlformats.org/officeDocument/2006/relationships/hyperlink" Target="mailto:alfonsobenito@gmail.com" TargetMode="External"/><Relationship Id="rId9" Type="http://schemas.openxmlformats.org/officeDocument/2006/relationships/hyperlink" Target="mailto:pripadilla@udec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6"/>
          <p:cNvSpPr txBox="1"/>
          <p:nvPr/>
        </p:nvSpPr>
        <p:spPr>
          <a:xfrm>
            <a:off x="522514" y="647159"/>
            <a:ext cx="1166948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ASIGNATURAS COMPLEMENTARIAS DEPORTIVAS</a:t>
            </a:r>
          </a:p>
          <a:p>
            <a:pPr algn="ctr"/>
            <a:endParaRPr lang="es-CL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CL" sz="1200" dirty="0"/>
          </a:p>
          <a:p>
            <a:r>
              <a:rPr lang="es-CL" sz="1400" dirty="0" smtClean="0"/>
              <a:t>101464   </a:t>
            </a:r>
            <a:r>
              <a:rPr lang="es-CL" sz="1400" dirty="0"/>
              <a:t>ACONDICIONAMIENTO FISICO   I   2 CRÉDITOS   </a:t>
            </a:r>
            <a:r>
              <a:rPr lang="es-CL" sz="1400" dirty="0" smtClean="0"/>
              <a:t>30 CUPOS   Martes y Jueves 18:30 horas     PRESENCIAL, ZOOM, TEAMS</a:t>
            </a:r>
            <a:endParaRPr lang="es-CL" sz="1400" dirty="0"/>
          </a:p>
          <a:p>
            <a:r>
              <a:rPr lang="es-CL" sz="1400" dirty="0"/>
              <a:t>101465   ACONDICIONAMIENTO FISICO  II   2 CRÉDITOS   </a:t>
            </a:r>
            <a:r>
              <a:rPr lang="es-CL" sz="1400" dirty="0" smtClean="0"/>
              <a:t> 20 CUPOS   Martes </a:t>
            </a:r>
            <a:r>
              <a:rPr lang="es-CL" sz="1400" dirty="0"/>
              <a:t>y Jueves 18:30 horas   </a:t>
            </a:r>
            <a:r>
              <a:rPr lang="es-CL" sz="1400" dirty="0" smtClean="0"/>
              <a:t>  PRESENCIAL</a:t>
            </a:r>
            <a:r>
              <a:rPr lang="es-CL" sz="1400" dirty="0"/>
              <a:t>, ZOOM, TEAMS</a:t>
            </a:r>
          </a:p>
          <a:p>
            <a:r>
              <a:rPr lang="es-CL" sz="1400" dirty="0" smtClean="0"/>
              <a:t>101466   </a:t>
            </a:r>
            <a:r>
              <a:rPr lang="es-CL" sz="1400" dirty="0"/>
              <a:t>ACONDICIONAMIENTO FISICO  III  2 CRÉDITOS   </a:t>
            </a:r>
            <a:r>
              <a:rPr lang="es-CL" sz="1400" dirty="0" smtClean="0"/>
              <a:t> 20 CUPOS   Martes </a:t>
            </a:r>
            <a:r>
              <a:rPr lang="es-CL" sz="1400" dirty="0"/>
              <a:t>y Jueves 18:30 horas  </a:t>
            </a:r>
            <a:r>
              <a:rPr lang="es-CL" sz="1400" dirty="0" smtClean="0"/>
              <a:t>   PRESENCIAL</a:t>
            </a:r>
            <a:r>
              <a:rPr lang="es-CL" sz="1400" dirty="0"/>
              <a:t>, ZOOM, TEAMS   </a:t>
            </a:r>
          </a:p>
          <a:p>
            <a:r>
              <a:rPr lang="es-CL" sz="1400" dirty="0" smtClean="0"/>
              <a:t>                 PROFESOR </a:t>
            </a:r>
            <a:r>
              <a:rPr lang="es-CL" sz="1400" dirty="0"/>
              <a:t>JUAN CARLOS ACEVEDO </a:t>
            </a:r>
            <a:r>
              <a:rPr lang="es-CL" sz="1400" dirty="0" smtClean="0"/>
              <a:t>RAMÍREZ  </a:t>
            </a:r>
            <a:r>
              <a:rPr lang="es-CL" sz="1400" dirty="0" smtClean="0">
                <a:hlinkClick r:id="rId2"/>
              </a:rPr>
              <a:t>aramirezjuan2020@gmail.com</a:t>
            </a:r>
            <a:r>
              <a:rPr lang="es-CL" sz="1400" dirty="0" smtClean="0"/>
              <a:t>  o  </a:t>
            </a:r>
            <a:r>
              <a:rPr lang="es-CL" sz="1400" dirty="0" smtClean="0">
                <a:hlinkClick r:id="rId3"/>
              </a:rPr>
              <a:t>jacevedo@udec.cl</a:t>
            </a:r>
            <a:r>
              <a:rPr lang="es-CL" sz="1400" dirty="0" smtClean="0"/>
              <a:t> </a:t>
            </a:r>
          </a:p>
          <a:p>
            <a:endParaRPr lang="es-ES" sz="1400" dirty="0" smtClean="0"/>
          </a:p>
          <a:p>
            <a:endParaRPr lang="es-CL" sz="1400" dirty="0" smtClean="0"/>
          </a:p>
          <a:p>
            <a:r>
              <a:rPr lang="es-CL" sz="1400" dirty="0"/>
              <a:t>101645   AJEDREZ: Pensamiento lógico y reflexivo I  </a:t>
            </a:r>
            <a:r>
              <a:rPr lang="es-CL" sz="1400" dirty="0" smtClean="0"/>
              <a:t> </a:t>
            </a:r>
            <a:r>
              <a:rPr lang="es-CL" sz="1400" dirty="0"/>
              <a:t>2 CRÉDITOS   </a:t>
            </a:r>
            <a:r>
              <a:rPr lang="es-CL" sz="1400" dirty="0" smtClean="0"/>
              <a:t>     35 CUPOS               Lunes 17:30  horas            ZOOM</a:t>
            </a:r>
            <a:r>
              <a:rPr lang="es-CL" sz="1400" dirty="0"/>
              <a:t>, </a:t>
            </a:r>
            <a:r>
              <a:rPr lang="es-CL" sz="1400" dirty="0" smtClean="0"/>
              <a:t>TEAMS  </a:t>
            </a:r>
            <a:endParaRPr lang="es-CL" sz="1400" dirty="0"/>
          </a:p>
          <a:p>
            <a:r>
              <a:rPr lang="es-CL" sz="1400" dirty="0" smtClean="0"/>
              <a:t>                 PROFESOR </a:t>
            </a:r>
            <a:r>
              <a:rPr lang="es-CL" sz="1400" dirty="0"/>
              <a:t>SILVESTRE PIÑA </a:t>
            </a:r>
            <a:r>
              <a:rPr lang="es-CL" sz="1400" dirty="0" smtClean="0"/>
              <a:t>RUBIO  </a:t>
            </a:r>
            <a:r>
              <a:rPr lang="es-CL" sz="1400" dirty="0" smtClean="0">
                <a:hlinkClick r:id="rId4"/>
              </a:rPr>
              <a:t>silvestre.pr@gmail.com</a:t>
            </a:r>
            <a:r>
              <a:rPr lang="es-CL" sz="1400" dirty="0" smtClean="0"/>
              <a:t>  </a:t>
            </a:r>
            <a:r>
              <a:rPr lang="es-CL" sz="1400" dirty="0" smtClean="0"/>
              <a:t>o </a:t>
            </a:r>
            <a:r>
              <a:rPr lang="es-CL" sz="1400" dirty="0" smtClean="0">
                <a:hlinkClick r:id="rId5"/>
              </a:rPr>
              <a:t>silvpina@udec.cl</a:t>
            </a:r>
            <a:r>
              <a:rPr lang="es-CL" sz="1400" dirty="0" smtClean="0"/>
              <a:t> </a:t>
            </a:r>
          </a:p>
          <a:p>
            <a:endParaRPr lang="es-ES" sz="1400" dirty="0" smtClean="0"/>
          </a:p>
          <a:p>
            <a:endParaRPr lang="es-CL" sz="1400" dirty="0"/>
          </a:p>
          <a:p>
            <a:r>
              <a:rPr lang="es-CL" sz="1400" dirty="0"/>
              <a:t>101512   INTRODUCCIÓN AL </a:t>
            </a:r>
            <a:r>
              <a:rPr lang="es-CL" sz="1400" dirty="0" smtClean="0"/>
              <a:t>ANDINISMO  </a:t>
            </a:r>
            <a:r>
              <a:rPr lang="es-CL" sz="1400" dirty="0"/>
              <a:t>2 CRÉDITOS  20 </a:t>
            </a:r>
            <a:r>
              <a:rPr lang="es-CL" sz="1400" dirty="0" smtClean="0"/>
              <a:t>CUPOS  Lunes </a:t>
            </a:r>
            <a:r>
              <a:rPr lang="es-CL" sz="1400" dirty="0"/>
              <a:t>19:00 horas  </a:t>
            </a:r>
            <a:r>
              <a:rPr lang="es-CL" sz="1400" dirty="0" smtClean="0"/>
              <a:t>PRESENCIAL </a:t>
            </a:r>
            <a:r>
              <a:rPr lang="es-CL" sz="1000" dirty="0" smtClean="0"/>
              <a:t>Salidas a Terreno, a partir de Octubre o Noviembre</a:t>
            </a:r>
            <a:r>
              <a:rPr lang="es-CL" sz="1400" dirty="0" smtClean="0"/>
              <a:t>, </a:t>
            </a:r>
            <a:r>
              <a:rPr lang="es-CL" sz="1400" dirty="0"/>
              <a:t>ZOOM, </a:t>
            </a:r>
            <a:r>
              <a:rPr lang="es-CL" sz="1400" dirty="0" smtClean="0"/>
              <a:t>TEAMS </a:t>
            </a:r>
            <a:endParaRPr lang="es-CL" sz="1400" dirty="0"/>
          </a:p>
          <a:p>
            <a:r>
              <a:rPr lang="es-CL" sz="1400" dirty="0"/>
              <a:t>101468   ANDINISMO I              </a:t>
            </a:r>
            <a:r>
              <a:rPr lang="es-CL" sz="1400" dirty="0" smtClean="0"/>
              <a:t>                     2 </a:t>
            </a:r>
            <a:r>
              <a:rPr lang="es-CL" sz="1400" dirty="0"/>
              <a:t>CRÉDITOS  </a:t>
            </a:r>
            <a:r>
              <a:rPr lang="es-CL" sz="1400" dirty="0" smtClean="0"/>
              <a:t>15 CUPOS   </a:t>
            </a:r>
            <a:r>
              <a:rPr lang="es-CL" sz="1400" dirty="0"/>
              <a:t>Lunes 19:00 horas PRESENCIAL </a:t>
            </a:r>
            <a:r>
              <a:rPr lang="es-CL" sz="1000" dirty="0"/>
              <a:t>Salidas a Terreno, a partir de Octubre o Noviembre</a:t>
            </a:r>
            <a:r>
              <a:rPr lang="es-CL" sz="1400" dirty="0"/>
              <a:t>, ZOOM, TEAMS</a:t>
            </a:r>
          </a:p>
          <a:p>
            <a:r>
              <a:rPr lang="es-CL" sz="1400" dirty="0"/>
              <a:t>101469   ANDINISMO  II            </a:t>
            </a:r>
            <a:r>
              <a:rPr lang="es-CL" sz="1400" dirty="0" smtClean="0"/>
              <a:t>                     </a:t>
            </a:r>
            <a:r>
              <a:rPr lang="es-CL" sz="1400" dirty="0"/>
              <a:t>2 CRÉDITOS  </a:t>
            </a:r>
            <a:r>
              <a:rPr lang="es-CL" sz="1400" dirty="0" smtClean="0"/>
              <a:t>15 CUPOS   Miércoles 19:00 </a:t>
            </a:r>
            <a:r>
              <a:rPr lang="es-CL" sz="1400" dirty="0"/>
              <a:t>horas PRESENCIAL </a:t>
            </a:r>
            <a:r>
              <a:rPr lang="es-CL" sz="1000" dirty="0"/>
              <a:t>Salidas a Terreno, a partir de Octubre o Noviembre</a:t>
            </a:r>
            <a:r>
              <a:rPr lang="es-CL" sz="1400" dirty="0"/>
              <a:t>, ZOOM, TEAMS</a:t>
            </a:r>
          </a:p>
          <a:p>
            <a:r>
              <a:rPr lang="es-CL" sz="1400" dirty="0" smtClean="0"/>
              <a:t>                  PROFESOR </a:t>
            </a:r>
            <a:r>
              <a:rPr lang="es-CL" sz="1400" dirty="0"/>
              <a:t>CAMILO JARA GAILLARD </a:t>
            </a:r>
            <a:r>
              <a:rPr lang="es-CL" sz="1400" dirty="0" smtClean="0"/>
              <a:t> </a:t>
            </a:r>
            <a:r>
              <a:rPr lang="es-CL" sz="1400" dirty="0" smtClean="0">
                <a:hlinkClick r:id="rId6"/>
              </a:rPr>
              <a:t>jauria@live.com</a:t>
            </a:r>
            <a:r>
              <a:rPr lang="es-CL" sz="1400" dirty="0" smtClean="0"/>
              <a:t> o </a:t>
            </a:r>
            <a:r>
              <a:rPr lang="es-CL" sz="1400" dirty="0" smtClean="0">
                <a:hlinkClick r:id="rId7"/>
              </a:rPr>
              <a:t>camiloejara@udec.cl</a:t>
            </a:r>
            <a:endParaRPr lang="es-CL" sz="1400" dirty="0" smtClean="0"/>
          </a:p>
          <a:p>
            <a:endParaRPr lang="es-ES" sz="1400" dirty="0" smtClean="0"/>
          </a:p>
          <a:p>
            <a:endParaRPr lang="es-CL" sz="1400" dirty="0"/>
          </a:p>
          <a:p>
            <a:r>
              <a:rPr lang="es-CL" sz="1400" dirty="0"/>
              <a:t>101480   BAILE ENTRETENIDO I         2 CRÉDITOS    </a:t>
            </a:r>
            <a:r>
              <a:rPr lang="es-CL" sz="1400" dirty="0" smtClean="0"/>
              <a:t>30 CUPOS   Martes y Viernes </a:t>
            </a:r>
            <a:r>
              <a:rPr lang="es-CL" sz="1400" dirty="0"/>
              <a:t>13:15 horas                   ZOOM, TEAMS    </a:t>
            </a:r>
          </a:p>
          <a:p>
            <a:r>
              <a:rPr lang="es-CL" sz="1400" dirty="0"/>
              <a:t>101481   BAILE ENTRETENIDO II        2 CRÉDITOS    20 </a:t>
            </a:r>
            <a:r>
              <a:rPr lang="es-CL" sz="1400" dirty="0" smtClean="0"/>
              <a:t>CUPOS   </a:t>
            </a:r>
            <a:r>
              <a:rPr lang="es-ES" sz="1400" dirty="0"/>
              <a:t>Martes y Viernes 13:15 horas                  </a:t>
            </a:r>
            <a:r>
              <a:rPr lang="es-ES" sz="1400" dirty="0" smtClean="0"/>
              <a:t> ZOOM</a:t>
            </a:r>
            <a:r>
              <a:rPr lang="es-ES" sz="1400" dirty="0"/>
              <a:t>, TEAMS </a:t>
            </a:r>
          </a:p>
          <a:p>
            <a:r>
              <a:rPr lang="es-CL" sz="1400" dirty="0" smtClean="0"/>
              <a:t>101482   </a:t>
            </a:r>
            <a:r>
              <a:rPr lang="es-CL" sz="1400" dirty="0"/>
              <a:t>BAILE ENTRETENIDO  III      2 CRÉDITOS    20 </a:t>
            </a:r>
            <a:r>
              <a:rPr lang="es-CL" sz="1400" dirty="0" smtClean="0"/>
              <a:t>CUPOS   Martes y Viernes </a:t>
            </a:r>
            <a:r>
              <a:rPr lang="es-CL" sz="1400" dirty="0"/>
              <a:t>13:15 horas            </a:t>
            </a:r>
            <a:r>
              <a:rPr lang="es-CL" sz="1400" dirty="0" smtClean="0"/>
              <a:t>       ZOOM</a:t>
            </a:r>
            <a:r>
              <a:rPr lang="es-CL" sz="1400" dirty="0"/>
              <a:t>, TEAMS </a:t>
            </a:r>
          </a:p>
          <a:p>
            <a:r>
              <a:rPr lang="es-CL" sz="1400" dirty="0" smtClean="0"/>
              <a:t>                  PROFESORA </a:t>
            </a:r>
            <a:r>
              <a:rPr lang="es-CL" sz="1400" dirty="0"/>
              <a:t>PATRICIA GOMEZ </a:t>
            </a:r>
            <a:r>
              <a:rPr lang="es-CL" sz="1400" dirty="0" smtClean="0"/>
              <a:t>SANDOVAL  </a:t>
            </a:r>
            <a:r>
              <a:rPr lang="es-CL" sz="1400" dirty="0" smtClean="0">
                <a:hlinkClick r:id="rId8"/>
              </a:rPr>
              <a:t>pattyg2504@gmail.com</a:t>
            </a:r>
            <a:r>
              <a:rPr lang="es-CL" sz="1400" dirty="0" smtClean="0"/>
              <a:t> o </a:t>
            </a:r>
            <a:r>
              <a:rPr lang="es-CL" sz="1400" dirty="0" smtClean="0">
                <a:hlinkClick r:id="rId9"/>
              </a:rPr>
              <a:t>patriciagomez@udec.cl</a:t>
            </a:r>
            <a:endParaRPr lang="es-CL" sz="1400" dirty="0" smtClean="0"/>
          </a:p>
          <a:p>
            <a:endParaRPr lang="es-ES" sz="1400" dirty="0"/>
          </a:p>
          <a:p>
            <a:endParaRPr lang="es-ES" sz="1400" dirty="0"/>
          </a:p>
          <a:p>
            <a:endParaRPr lang="es-CL" sz="1400" dirty="0" smtClean="0"/>
          </a:p>
          <a:p>
            <a:r>
              <a:rPr lang="es-CL" sz="1400" dirty="0" smtClean="0"/>
              <a:t>  </a:t>
            </a:r>
            <a:endParaRPr lang="es-CL" sz="1400" dirty="0"/>
          </a:p>
          <a:p>
            <a:endParaRPr lang="es-CL" sz="1200" dirty="0" smtClean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 smtClean="0"/>
          </a:p>
          <a:p>
            <a:r>
              <a:rPr lang="es-CL" sz="1200" dirty="0" smtClean="0"/>
              <a:t> </a:t>
            </a:r>
          </a:p>
        </p:txBody>
      </p:sp>
      <p:pic>
        <p:nvPicPr>
          <p:cNvPr id="1031" name="Picture 7" descr="marcaderech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81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48146" y="1072416"/>
            <a:ext cx="1126188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 smtClean="0"/>
              <a:t>101513   </a:t>
            </a:r>
            <a:r>
              <a:rPr lang="es-CL" sz="1400" dirty="0"/>
              <a:t>MUSCULACION DEPORTIVA I       2 CRÉDITOS    </a:t>
            </a:r>
            <a:r>
              <a:rPr lang="es-CL" sz="1400" dirty="0" smtClean="0"/>
              <a:t>30 CUPOS   Martes y Jueves  11:00 </a:t>
            </a:r>
            <a:r>
              <a:rPr lang="es-CL" sz="1400" dirty="0"/>
              <a:t>horas           </a:t>
            </a:r>
            <a:r>
              <a:rPr lang="es-CL" sz="1400" dirty="0" smtClean="0"/>
              <a:t>PRESENCIAL</a:t>
            </a:r>
            <a:r>
              <a:rPr lang="es-CL" sz="1400" dirty="0"/>
              <a:t>, ZOOM, TEAMS </a:t>
            </a:r>
          </a:p>
          <a:p>
            <a:r>
              <a:rPr lang="es-CL" sz="1400" dirty="0"/>
              <a:t>101514   MUSCULACION DEPORTIVA II      2 CRÉDITOS    30 </a:t>
            </a:r>
            <a:r>
              <a:rPr lang="es-CL" sz="1400" dirty="0" smtClean="0"/>
              <a:t>CUPOS   Lunes 18:00 </a:t>
            </a:r>
            <a:r>
              <a:rPr lang="es-CL" sz="1400" smtClean="0"/>
              <a:t>horas                </a:t>
            </a:r>
            <a:r>
              <a:rPr lang="es-CL" sz="1400" dirty="0" smtClean="0"/>
              <a:t>PRESENCIAL</a:t>
            </a:r>
            <a:r>
              <a:rPr lang="es-CL" sz="1400" dirty="0"/>
              <a:t>, ZOOM, TEAMS</a:t>
            </a:r>
          </a:p>
          <a:p>
            <a:r>
              <a:rPr lang="es-CL" sz="1400" dirty="0"/>
              <a:t>101515   MUSCULACION DEPORTIVA III     2 CRÉDITOS    </a:t>
            </a:r>
            <a:r>
              <a:rPr lang="es-CL" sz="1400" dirty="0" smtClean="0"/>
              <a:t>10 CUPOS   Miércoles </a:t>
            </a:r>
            <a:r>
              <a:rPr lang="es-CL" sz="1400" dirty="0"/>
              <a:t>18:00 </a:t>
            </a:r>
            <a:r>
              <a:rPr lang="es-CL" sz="1400" dirty="0" smtClean="0"/>
              <a:t>horas         PRESENCIAL</a:t>
            </a:r>
            <a:r>
              <a:rPr lang="es-CL" sz="1400" dirty="0"/>
              <a:t>, ZOOM, TEAMS</a:t>
            </a:r>
          </a:p>
          <a:p>
            <a:r>
              <a:rPr lang="es-CL" sz="1400" dirty="0"/>
              <a:t>101416   MUSCULACION DEPORTIVA IV     2 CRÉDITOS   </a:t>
            </a:r>
            <a:r>
              <a:rPr lang="es-CL" sz="1400" dirty="0" smtClean="0"/>
              <a:t>10 CUPOS   Miércoles 18:00 horas         PRESENCIAL</a:t>
            </a:r>
            <a:r>
              <a:rPr lang="es-CL" sz="1400" dirty="0"/>
              <a:t>, ZOOM, TEAMS</a:t>
            </a:r>
          </a:p>
          <a:p>
            <a:r>
              <a:rPr lang="es-CL" sz="1400" dirty="0" smtClean="0"/>
              <a:t>                    PROFESOR </a:t>
            </a:r>
            <a:r>
              <a:rPr lang="es-CL" sz="1400" dirty="0"/>
              <a:t>EDGAR FIGUEROA FERNANDEZ (Musculación </a:t>
            </a:r>
            <a:r>
              <a:rPr lang="es-CL" sz="1400" dirty="0" smtClean="0"/>
              <a:t>II , III y  IV) </a:t>
            </a:r>
            <a:r>
              <a:rPr lang="es-CL" sz="1400" dirty="0" smtClean="0">
                <a:hlinkClick r:id="rId2"/>
              </a:rPr>
              <a:t>edgarfiguerosfdez@gmail.com</a:t>
            </a:r>
            <a:r>
              <a:rPr lang="es-CL" sz="1400" dirty="0" smtClean="0"/>
              <a:t> o </a:t>
            </a:r>
            <a:r>
              <a:rPr lang="es-CL" sz="1400" dirty="0" smtClean="0">
                <a:hlinkClick r:id="rId3"/>
              </a:rPr>
              <a:t>edgarfigueroa@udec.cl</a:t>
            </a:r>
            <a:endParaRPr lang="es-CL" sz="1400" dirty="0" smtClean="0"/>
          </a:p>
          <a:p>
            <a:r>
              <a:rPr lang="es-CL" sz="1400" dirty="0" smtClean="0"/>
              <a:t>                    PROFESOR </a:t>
            </a:r>
            <a:r>
              <a:rPr lang="es-CL" sz="1400" dirty="0"/>
              <a:t>ALFONSO ROMERO CONCHA (</a:t>
            </a:r>
            <a:r>
              <a:rPr lang="es-CL" sz="1400" dirty="0" smtClean="0"/>
              <a:t>Musculación I )   </a:t>
            </a:r>
            <a:r>
              <a:rPr lang="es-CL" sz="1400" dirty="0" smtClean="0">
                <a:hlinkClick r:id="rId4"/>
              </a:rPr>
              <a:t>alfonsobenito@gmail.com</a:t>
            </a:r>
            <a:r>
              <a:rPr lang="es-CL" sz="1400" dirty="0"/>
              <a:t> o </a:t>
            </a:r>
            <a:r>
              <a:rPr lang="es-CL" sz="1400" dirty="0" smtClean="0">
                <a:hlinkClick r:id="rId5"/>
              </a:rPr>
              <a:t>alfonsoromero@udec.cl</a:t>
            </a:r>
            <a:endParaRPr lang="es-CL" sz="1400" dirty="0" smtClean="0"/>
          </a:p>
          <a:p>
            <a:endParaRPr lang="es-CL" sz="1400" dirty="0"/>
          </a:p>
          <a:p>
            <a:r>
              <a:rPr lang="pt-BR" sz="1400" dirty="0"/>
              <a:t>101529 - TENIS </a:t>
            </a:r>
            <a:r>
              <a:rPr lang="pt-BR" sz="1400" dirty="0" smtClean="0"/>
              <a:t>I                    2 CRÉDITOS             12 CUPOS               Martes y  </a:t>
            </a:r>
            <a:r>
              <a:rPr lang="pt-BR" sz="1400" dirty="0" err="1" smtClean="0"/>
              <a:t>Jueves</a:t>
            </a:r>
            <a:r>
              <a:rPr lang="pt-BR" sz="1400" dirty="0" smtClean="0"/>
              <a:t> 12:30 horas                 PRESENCIAL</a:t>
            </a:r>
            <a:endParaRPr lang="pt-BR" sz="1400" dirty="0"/>
          </a:p>
          <a:p>
            <a:r>
              <a:rPr lang="pt-BR" sz="1400" dirty="0"/>
              <a:t>101530 - TENIS </a:t>
            </a:r>
            <a:r>
              <a:rPr lang="pt-BR" sz="1400" dirty="0" smtClean="0"/>
              <a:t>II                  </a:t>
            </a:r>
            <a:r>
              <a:rPr lang="es-ES" sz="1400" dirty="0"/>
              <a:t>2 CRÉDITOS  </a:t>
            </a:r>
            <a:r>
              <a:rPr lang="es-ES" sz="1400" dirty="0" smtClean="0"/>
              <a:t>            12 </a:t>
            </a:r>
            <a:r>
              <a:rPr lang="es-ES" sz="1400" dirty="0"/>
              <a:t>CUPOS             </a:t>
            </a:r>
            <a:r>
              <a:rPr lang="es-ES" sz="1400" dirty="0" smtClean="0"/>
              <a:t>   </a:t>
            </a:r>
            <a:r>
              <a:rPr lang="es-ES" sz="1400" dirty="0"/>
              <a:t>Martes y  Jueves 12:30 horas                 PRESENCIAL</a:t>
            </a:r>
            <a:r>
              <a:rPr lang="pt-BR" sz="1400" dirty="0" smtClean="0"/>
              <a:t> </a:t>
            </a:r>
          </a:p>
          <a:p>
            <a:r>
              <a:rPr lang="es-ES" sz="1400" dirty="0" smtClean="0"/>
              <a:t>                   PROFESOR </a:t>
            </a:r>
            <a:r>
              <a:rPr lang="es-ES" sz="1400" dirty="0"/>
              <a:t>ALFONSO ROMERO CONCHA </a:t>
            </a:r>
            <a:r>
              <a:rPr lang="es-ES" sz="1400" dirty="0" smtClean="0">
                <a:hlinkClick r:id="rId6"/>
              </a:rPr>
              <a:t>alfonsobenito@Gmail.com</a:t>
            </a:r>
            <a:r>
              <a:rPr lang="es-ES" sz="1400" dirty="0" smtClean="0"/>
              <a:t>   o </a:t>
            </a:r>
            <a:r>
              <a:rPr lang="es-ES" sz="1400" dirty="0" smtClean="0">
                <a:hlinkClick r:id="rId5"/>
              </a:rPr>
              <a:t>alfonsoromero@udec.cl</a:t>
            </a:r>
            <a:r>
              <a:rPr lang="es-ES" sz="1400" dirty="0" smtClean="0"/>
              <a:t> </a:t>
            </a:r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101531 - TENIS DE MESA </a:t>
            </a:r>
            <a:r>
              <a:rPr lang="pt-BR" sz="1400" dirty="0" smtClean="0"/>
              <a:t>I         2 CRÉDITOS      10 CUPOS      Martes y </a:t>
            </a:r>
            <a:r>
              <a:rPr lang="pt-BR" sz="1400" dirty="0" err="1" smtClean="0"/>
              <a:t>Jueves</a:t>
            </a:r>
            <a:r>
              <a:rPr lang="pt-BR" sz="1400" dirty="0" smtClean="0"/>
              <a:t> 12:30 horas               PRESENCIAL</a:t>
            </a:r>
            <a:endParaRPr lang="pt-BR" sz="1400" dirty="0"/>
          </a:p>
          <a:p>
            <a:r>
              <a:rPr lang="pt-BR" sz="1400" dirty="0"/>
              <a:t>101532 - TENIS DE MESA </a:t>
            </a:r>
            <a:r>
              <a:rPr lang="pt-BR" sz="1400" dirty="0" smtClean="0"/>
              <a:t>II       </a:t>
            </a:r>
            <a:r>
              <a:rPr lang="es-ES" sz="1400" dirty="0"/>
              <a:t>2 CRÉDITOS      10 CUPOS      Martes y Jueves 12:30 horas               PRESENCIAL</a:t>
            </a:r>
            <a:endParaRPr lang="pt-BR" sz="1400" dirty="0"/>
          </a:p>
          <a:p>
            <a:r>
              <a:rPr lang="pt-BR" sz="1400" dirty="0"/>
              <a:t>101533 - TENIS DE MESA </a:t>
            </a:r>
            <a:r>
              <a:rPr lang="pt-BR" sz="1400" dirty="0" smtClean="0"/>
              <a:t>III      </a:t>
            </a:r>
            <a:r>
              <a:rPr lang="es-ES" sz="1400" dirty="0"/>
              <a:t>2 CRÉDITOS      10 CUPOS      Martes y Jueves 12:30 horas               </a:t>
            </a:r>
            <a:r>
              <a:rPr lang="es-ES" sz="1400" dirty="0" smtClean="0"/>
              <a:t>PRESENCIAL</a:t>
            </a:r>
          </a:p>
          <a:p>
            <a:r>
              <a:rPr lang="es-ES" sz="1400" dirty="0"/>
              <a:t> </a:t>
            </a:r>
            <a:r>
              <a:rPr lang="es-ES" sz="1400" dirty="0" smtClean="0"/>
              <a:t>                 PROFESOR  B. RICARDO RODRÍGUEZ MANRÍQUEZ   </a:t>
            </a:r>
            <a:r>
              <a:rPr lang="es-ES" sz="1400" dirty="0" smtClean="0">
                <a:hlinkClick r:id="rId7"/>
              </a:rPr>
              <a:t>brodriguez@udec.cl</a:t>
            </a:r>
            <a:r>
              <a:rPr lang="es-ES" sz="1400" dirty="0" smtClean="0"/>
              <a:t>  o </a:t>
            </a:r>
            <a:r>
              <a:rPr lang="es-ES" sz="1400" dirty="0" smtClean="0">
                <a:hlinkClick r:id="rId8"/>
              </a:rPr>
              <a:t>itarodriguezm7@Gmail.com</a:t>
            </a:r>
            <a:r>
              <a:rPr lang="es-ES" sz="1400" dirty="0" smtClean="0"/>
              <a:t> </a:t>
            </a:r>
            <a:endParaRPr lang="pt-BR" sz="1400" dirty="0"/>
          </a:p>
          <a:p>
            <a:endParaRPr lang="es-ES" sz="1400" dirty="0" smtClean="0"/>
          </a:p>
          <a:p>
            <a:endParaRPr lang="es-CL" sz="1400" dirty="0"/>
          </a:p>
          <a:p>
            <a:r>
              <a:rPr lang="es-CL" sz="1400" dirty="0"/>
              <a:t>101535   VÓLEIBOL I                   2 CRÉDITOS   </a:t>
            </a:r>
            <a:r>
              <a:rPr lang="es-CL" sz="1400" dirty="0" smtClean="0"/>
              <a:t>   10 </a:t>
            </a:r>
            <a:r>
              <a:rPr lang="es-CL" sz="1400" dirty="0"/>
              <a:t>CUPOS   </a:t>
            </a:r>
            <a:r>
              <a:rPr lang="es-CL" sz="1400" dirty="0" smtClean="0"/>
              <a:t>Martes y Jueves 16:00 horas           PRESENCIAL</a:t>
            </a:r>
          </a:p>
          <a:p>
            <a:r>
              <a:rPr lang="es-CL" sz="1400" dirty="0"/>
              <a:t>101536 - VOLEIBOL </a:t>
            </a:r>
            <a:r>
              <a:rPr lang="es-CL" sz="1400" dirty="0" smtClean="0"/>
              <a:t>II                 2 </a:t>
            </a:r>
            <a:r>
              <a:rPr lang="es-CL" sz="1400" dirty="0"/>
              <a:t>CRÉDITOS  </a:t>
            </a:r>
            <a:r>
              <a:rPr lang="es-CL" sz="1400" dirty="0" smtClean="0"/>
              <a:t>    10 </a:t>
            </a:r>
            <a:r>
              <a:rPr lang="es-CL" sz="1400" dirty="0"/>
              <a:t>CUPOS   Martes y Jueves 16:00 </a:t>
            </a:r>
            <a:r>
              <a:rPr lang="es-CL" sz="1400" dirty="0" smtClean="0"/>
              <a:t>horas            PRESENCIAL</a:t>
            </a:r>
            <a:endParaRPr lang="es-CL" sz="1400" dirty="0"/>
          </a:p>
          <a:p>
            <a:r>
              <a:rPr lang="es-CL" sz="1400" dirty="0"/>
              <a:t>101537 - VOLEIBOL </a:t>
            </a:r>
            <a:r>
              <a:rPr lang="es-CL" sz="1400" dirty="0" smtClean="0"/>
              <a:t>III                </a:t>
            </a:r>
            <a:r>
              <a:rPr lang="es-ES" sz="1400" dirty="0" smtClean="0"/>
              <a:t>2 </a:t>
            </a:r>
            <a:r>
              <a:rPr lang="es-ES" sz="1400" dirty="0"/>
              <a:t>CRÉDITOS </a:t>
            </a:r>
            <a:r>
              <a:rPr lang="es-ES" sz="1400" dirty="0" smtClean="0"/>
              <a:t>     10 </a:t>
            </a:r>
            <a:r>
              <a:rPr lang="es-ES" sz="1400" dirty="0"/>
              <a:t>CUPOS   Martes y Jueves 16:00 </a:t>
            </a:r>
            <a:r>
              <a:rPr lang="es-ES" sz="1400" dirty="0" smtClean="0"/>
              <a:t>horas           PRESENCIAL </a:t>
            </a:r>
            <a:endParaRPr lang="es-CL" sz="1400" dirty="0"/>
          </a:p>
          <a:p>
            <a:r>
              <a:rPr lang="es-CL" sz="1400" dirty="0" smtClean="0"/>
              <a:t>                  PROFESOR </a:t>
            </a:r>
            <a:r>
              <a:rPr lang="es-CL" sz="1400" dirty="0"/>
              <a:t>ALFONSO ROMERO CONCHA  </a:t>
            </a:r>
            <a:r>
              <a:rPr lang="es-CL" sz="1400" dirty="0" smtClean="0">
                <a:hlinkClick r:id="rId4"/>
              </a:rPr>
              <a:t>alfonsobenito@gmail.com</a:t>
            </a:r>
            <a:r>
              <a:rPr lang="es-CL" sz="1400" dirty="0"/>
              <a:t> o </a:t>
            </a:r>
            <a:r>
              <a:rPr lang="es-CL" sz="1400" dirty="0" smtClean="0">
                <a:hlinkClick r:id="rId5"/>
              </a:rPr>
              <a:t>alfonsoromero@udec.cl</a:t>
            </a:r>
            <a:endParaRPr lang="es-CL" sz="1400" dirty="0" smtClean="0"/>
          </a:p>
          <a:p>
            <a:endParaRPr lang="es-CL" sz="1400" dirty="0" smtClean="0"/>
          </a:p>
          <a:p>
            <a:r>
              <a:rPr lang="es-CL" sz="1400" dirty="0" smtClean="0"/>
              <a:t>101543   YOGA </a:t>
            </a:r>
            <a:r>
              <a:rPr lang="es-CL" sz="1400" dirty="0"/>
              <a:t>I       2 CRÉDITOS    </a:t>
            </a:r>
            <a:r>
              <a:rPr lang="es-CL" sz="1400" dirty="0" smtClean="0"/>
              <a:t>35 Cupos   Lunes </a:t>
            </a:r>
            <a:r>
              <a:rPr lang="es-CL" sz="1400" dirty="0"/>
              <a:t>y Miércoles  </a:t>
            </a:r>
            <a:r>
              <a:rPr lang="es-CL" sz="1400" dirty="0" smtClean="0"/>
              <a:t>15:45 horas                  ZOOM, TEAMS</a:t>
            </a:r>
            <a:endParaRPr lang="es-CL" sz="1400" dirty="0"/>
          </a:p>
          <a:p>
            <a:r>
              <a:rPr lang="es-CL" sz="1400" dirty="0" smtClean="0"/>
              <a:t>                  PROFESORA </a:t>
            </a:r>
            <a:r>
              <a:rPr lang="es-CL" sz="1400" dirty="0"/>
              <a:t>PRISCILA PADILLA </a:t>
            </a:r>
            <a:r>
              <a:rPr lang="es-CL" sz="1400" dirty="0" smtClean="0"/>
              <a:t>CARTES  </a:t>
            </a:r>
            <a:r>
              <a:rPr lang="es-CL" sz="1400" dirty="0" smtClean="0">
                <a:hlinkClick r:id="rId9"/>
              </a:rPr>
              <a:t>pripadilla@udec.cl</a:t>
            </a:r>
            <a:endParaRPr lang="es-CL" sz="1400" dirty="0" smtClean="0"/>
          </a:p>
          <a:p>
            <a:r>
              <a:rPr lang="es-CL" sz="1400" dirty="0" smtClean="0"/>
              <a:t>  </a:t>
            </a:r>
            <a:endParaRPr lang="es-CL" sz="1400" dirty="0"/>
          </a:p>
          <a:p>
            <a:endParaRPr lang="es-CL" sz="1400" dirty="0"/>
          </a:p>
          <a:p>
            <a:endParaRPr lang="es-CL" sz="1400" dirty="0" smtClean="0"/>
          </a:p>
          <a:p>
            <a:endParaRPr lang="es-CL" sz="1200" dirty="0"/>
          </a:p>
          <a:p>
            <a:endParaRPr lang="es-CL" sz="1200" dirty="0" smtClean="0"/>
          </a:p>
          <a:p>
            <a:endParaRPr lang="es-CL" sz="1200" dirty="0"/>
          </a:p>
        </p:txBody>
      </p:sp>
      <p:pic>
        <p:nvPicPr>
          <p:cNvPr id="5" name="Picture 7" descr="marcaderech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28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493</Words>
  <Application>Microsoft Office PowerPoint</Application>
  <PresentationFormat>Panorámica</PresentationFormat>
  <Paragraphs>62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Cludia Torres</dc:creator>
  <cp:lastModifiedBy>Dell</cp:lastModifiedBy>
  <cp:revision>33</cp:revision>
  <cp:lastPrinted>2021-08-13T20:51:36Z</cp:lastPrinted>
  <dcterms:created xsi:type="dcterms:W3CDTF">2020-08-12T18:17:30Z</dcterms:created>
  <dcterms:modified xsi:type="dcterms:W3CDTF">2021-08-17T21:58:29Z</dcterms:modified>
</cp:coreProperties>
</file>